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44"/>
  </p:notesMasterIdLst>
  <p:sldIdLst>
    <p:sldId id="266" r:id="rId5"/>
    <p:sldId id="312" r:id="rId6"/>
    <p:sldId id="267" r:id="rId7"/>
    <p:sldId id="268" r:id="rId8"/>
    <p:sldId id="269" r:id="rId9"/>
    <p:sldId id="270" r:id="rId10"/>
    <p:sldId id="271" r:id="rId11"/>
    <p:sldId id="272" r:id="rId12"/>
    <p:sldId id="273" r:id="rId13"/>
    <p:sldId id="274" r:id="rId14"/>
    <p:sldId id="305" r:id="rId15"/>
    <p:sldId id="276" r:id="rId16"/>
    <p:sldId id="277" r:id="rId17"/>
    <p:sldId id="278" r:id="rId18"/>
    <p:sldId id="279" r:id="rId19"/>
    <p:sldId id="280" r:id="rId20"/>
    <p:sldId id="281" r:id="rId21"/>
    <p:sldId id="306" r:id="rId22"/>
    <p:sldId id="283" r:id="rId23"/>
    <p:sldId id="284" r:id="rId24"/>
    <p:sldId id="286" r:id="rId25"/>
    <p:sldId id="287" r:id="rId26"/>
    <p:sldId id="289" r:id="rId27"/>
    <p:sldId id="288" r:id="rId28"/>
    <p:sldId id="290" r:id="rId29"/>
    <p:sldId id="307" r:id="rId30"/>
    <p:sldId id="308" r:id="rId31"/>
    <p:sldId id="293" r:id="rId32"/>
    <p:sldId id="294" r:id="rId33"/>
    <p:sldId id="295" r:id="rId34"/>
    <p:sldId id="296" r:id="rId35"/>
    <p:sldId id="297" r:id="rId36"/>
    <p:sldId id="298" r:id="rId37"/>
    <p:sldId id="309" r:id="rId38"/>
    <p:sldId id="310" r:id="rId39"/>
    <p:sldId id="301" r:id="rId40"/>
    <p:sldId id="311" r:id="rId41"/>
    <p:sldId id="302" r:id="rId42"/>
    <p:sldId id="304" r:id="rId43"/>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2F49"/>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p:cViewPr varScale="1">
        <p:scale>
          <a:sx n="68" d="100"/>
          <a:sy n="68" d="100"/>
        </p:scale>
        <p:origin x="774"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Lee" userId="0c63859d-0af0-46ae-b75a-592aa522f718" providerId="ADAL" clId="{C60567C8-4C88-409A-A49E-878C44BFDAE6}"/>
    <pc:docChg chg="undo custSel addSld delSld modSld sldOrd modNotesMaster">
      <pc:chgData name="James Lee" userId="0c63859d-0af0-46ae-b75a-592aa522f718" providerId="ADAL" clId="{C60567C8-4C88-409A-A49E-878C44BFDAE6}" dt="2022-04-12T06:53:26.430" v="7990" actId="167"/>
      <pc:docMkLst>
        <pc:docMk/>
      </pc:docMkLst>
      <pc:sldChg chg="addSp modSp">
        <pc:chgData name="James Lee" userId="0c63859d-0af0-46ae-b75a-592aa522f718" providerId="ADAL" clId="{C60567C8-4C88-409A-A49E-878C44BFDAE6}" dt="2022-04-11T19:56:57.743" v="7981" actId="14100"/>
        <pc:sldMkLst>
          <pc:docMk/>
          <pc:sldMk cId="2150629046" sldId="266"/>
        </pc:sldMkLst>
        <pc:spChg chg="mod">
          <ac:chgData name="James Lee" userId="0c63859d-0af0-46ae-b75a-592aa522f718" providerId="ADAL" clId="{C60567C8-4C88-409A-A49E-878C44BFDAE6}" dt="2022-04-11T06:02:46.047" v="6505" actId="20577"/>
          <ac:spMkLst>
            <pc:docMk/>
            <pc:sldMk cId="2150629046" sldId="266"/>
            <ac:spMk id="2" creationId="{00000000-0000-0000-0000-000000000000}"/>
          </ac:spMkLst>
        </pc:spChg>
        <pc:spChg chg="mod">
          <ac:chgData name="James Lee" userId="0c63859d-0af0-46ae-b75a-592aa522f718" providerId="ADAL" clId="{C60567C8-4C88-409A-A49E-878C44BFDAE6}" dt="2022-04-11T06:02:11.418" v="6455" actId="20577"/>
          <ac:spMkLst>
            <pc:docMk/>
            <pc:sldMk cId="2150629046" sldId="266"/>
            <ac:spMk id="3" creationId="{00000000-0000-0000-0000-000000000000}"/>
          </ac:spMkLst>
        </pc:spChg>
        <pc:spChg chg="add mod">
          <ac:chgData name="James Lee" userId="0c63859d-0af0-46ae-b75a-592aa522f718" providerId="ADAL" clId="{C60567C8-4C88-409A-A49E-878C44BFDAE6}" dt="2022-04-11T19:56:57.743" v="7981" actId="14100"/>
          <ac:spMkLst>
            <pc:docMk/>
            <pc:sldMk cId="2150629046" sldId="266"/>
            <ac:spMk id="4" creationId="{2D0E7D65-7AF3-474D-9A87-37BAAD1FB0C8}"/>
          </ac:spMkLst>
        </pc:spChg>
        <pc:grpChg chg="add">
          <ac:chgData name="James Lee" userId="0c63859d-0af0-46ae-b75a-592aa522f718" providerId="ADAL" clId="{C60567C8-4C88-409A-A49E-878C44BFDAE6}" dt="2022-04-11T06:01:52.587" v="6423"/>
          <ac:grpSpMkLst>
            <pc:docMk/>
            <pc:sldMk cId="2150629046" sldId="266"/>
            <ac:grpSpMk id="5" creationId="{1DF6529C-CE38-465B-BFB6-48FE1B6176D4}"/>
          </ac:grpSpMkLst>
        </pc:grpChg>
      </pc:sldChg>
      <pc:sldChg chg="addSp modSp">
        <pc:chgData name="James Lee" userId="0c63859d-0af0-46ae-b75a-592aa522f718" providerId="ADAL" clId="{C60567C8-4C88-409A-A49E-878C44BFDAE6}" dt="2022-04-11T05:44:35.240" v="5901" actId="20577"/>
        <pc:sldMkLst>
          <pc:docMk/>
          <pc:sldMk cId="3417401184" sldId="269"/>
        </pc:sldMkLst>
        <pc:spChg chg="add mod">
          <ac:chgData name="James Lee" userId="0c63859d-0af0-46ae-b75a-592aa522f718" providerId="ADAL" clId="{C60567C8-4C88-409A-A49E-878C44BFDAE6}" dt="2022-04-10T22:41:58.194" v="5073" actId="1035"/>
          <ac:spMkLst>
            <pc:docMk/>
            <pc:sldMk cId="3417401184" sldId="269"/>
            <ac:spMk id="2" creationId="{CD83C9F0-5649-4B5E-9E36-E84F60CCCB0B}"/>
          </ac:spMkLst>
        </pc:spChg>
        <pc:spChg chg="add mod">
          <ac:chgData name="James Lee" userId="0c63859d-0af0-46ae-b75a-592aa522f718" providerId="ADAL" clId="{C60567C8-4C88-409A-A49E-878C44BFDAE6}" dt="2022-04-11T05:44:35.240" v="5901" actId="20577"/>
          <ac:spMkLst>
            <pc:docMk/>
            <pc:sldMk cId="3417401184" sldId="269"/>
            <ac:spMk id="7" creationId="{03868EF9-9F35-4DC7-989B-E4C119E48D8E}"/>
          </ac:spMkLst>
        </pc:spChg>
        <pc:spChg chg="add mod">
          <ac:chgData name="James Lee" userId="0c63859d-0af0-46ae-b75a-592aa522f718" providerId="ADAL" clId="{C60567C8-4C88-409A-A49E-878C44BFDAE6}" dt="2022-04-10T22:39:01.115" v="5005" actId="1076"/>
          <ac:spMkLst>
            <pc:docMk/>
            <pc:sldMk cId="3417401184" sldId="269"/>
            <ac:spMk id="8" creationId="{1803BF3E-DF1B-49AC-94EE-6C0F81188833}"/>
          </ac:spMkLst>
        </pc:spChg>
        <pc:graphicFrameChg chg="modGraphic">
          <ac:chgData name="James Lee" userId="0c63859d-0af0-46ae-b75a-592aa522f718" providerId="ADAL" clId="{C60567C8-4C88-409A-A49E-878C44BFDAE6}" dt="2022-04-10T22:54:46.094" v="5899" actId="113"/>
          <ac:graphicFrameMkLst>
            <pc:docMk/>
            <pc:sldMk cId="3417401184" sldId="269"/>
            <ac:graphicFrameMk id="5" creationId="{30D05BC6-C927-41D8-8814-D2CBD02A666C}"/>
          </ac:graphicFrameMkLst>
        </pc:graphicFrameChg>
        <pc:picChg chg="add mod">
          <ac:chgData name="James Lee" userId="0c63859d-0af0-46ae-b75a-592aa522f718" providerId="ADAL" clId="{C60567C8-4C88-409A-A49E-878C44BFDAE6}" dt="2022-04-10T22:42:24.855" v="5079" actId="1035"/>
          <ac:picMkLst>
            <pc:docMk/>
            <pc:sldMk cId="3417401184" sldId="269"/>
            <ac:picMk id="6" creationId="{1CD474E8-360A-4912-9E9F-D6EBC650B4AD}"/>
          </ac:picMkLst>
        </pc:picChg>
      </pc:sldChg>
      <pc:sldChg chg="addSp delSp modSp">
        <pc:chgData name="James Lee" userId="0c63859d-0af0-46ae-b75a-592aa522f718" providerId="ADAL" clId="{C60567C8-4C88-409A-A49E-878C44BFDAE6}" dt="2022-04-12T06:52:15.001" v="7987"/>
        <pc:sldMkLst>
          <pc:docMk/>
          <pc:sldMk cId="794383573" sldId="270"/>
        </pc:sldMkLst>
        <pc:spChg chg="add mod">
          <ac:chgData name="James Lee" userId="0c63859d-0af0-46ae-b75a-592aa522f718" providerId="ADAL" clId="{C60567C8-4C88-409A-A49E-878C44BFDAE6}" dt="2022-04-11T05:44:57.315" v="5916" actId="20577"/>
          <ac:spMkLst>
            <pc:docMk/>
            <pc:sldMk cId="794383573" sldId="270"/>
            <ac:spMk id="7" creationId="{E1FE44D5-78C2-440E-B852-4A7FCC7516B7}"/>
          </ac:spMkLst>
        </pc:spChg>
        <pc:spChg chg="add">
          <ac:chgData name="James Lee" userId="0c63859d-0af0-46ae-b75a-592aa522f718" providerId="ADAL" clId="{C60567C8-4C88-409A-A49E-878C44BFDAE6}" dt="2022-04-10T22:42:37.110" v="5080"/>
          <ac:spMkLst>
            <pc:docMk/>
            <pc:sldMk cId="794383573" sldId="270"/>
            <ac:spMk id="8" creationId="{0DC1B2CC-2158-4720-90AF-AB727A34B4CB}"/>
          </ac:spMkLst>
        </pc:spChg>
        <pc:spChg chg="add mod">
          <ac:chgData name="James Lee" userId="0c63859d-0af0-46ae-b75a-592aa522f718" providerId="ADAL" clId="{C60567C8-4C88-409A-A49E-878C44BFDAE6}" dt="2022-04-10T22:42:48.853" v="5081" actId="6549"/>
          <ac:spMkLst>
            <pc:docMk/>
            <pc:sldMk cId="794383573" sldId="270"/>
            <ac:spMk id="9" creationId="{637368A5-8681-45DA-AA7F-0A76F2BDE735}"/>
          </ac:spMkLst>
        </pc:spChg>
        <pc:picChg chg="add del">
          <ac:chgData name="James Lee" userId="0c63859d-0af0-46ae-b75a-592aa522f718" providerId="ADAL" clId="{C60567C8-4C88-409A-A49E-878C44BFDAE6}" dt="2022-04-12T06:52:14.726" v="7986" actId="478"/>
          <ac:picMkLst>
            <pc:docMk/>
            <pc:sldMk cId="794383573" sldId="270"/>
            <ac:picMk id="5" creationId="{4A4523AE-AAD1-4DC7-B3F8-B95B29601F7E}"/>
          </ac:picMkLst>
        </pc:picChg>
        <pc:picChg chg="add">
          <ac:chgData name="James Lee" userId="0c63859d-0af0-46ae-b75a-592aa522f718" providerId="ADAL" clId="{C60567C8-4C88-409A-A49E-878C44BFDAE6}" dt="2022-04-12T06:52:15.001" v="7987"/>
          <ac:picMkLst>
            <pc:docMk/>
            <pc:sldMk cId="794383573" sldId="270"/>
            <ac:picMk id="10" creationId="{F95A0C20-EB60-434B-908F-E3A5725C50E8}"/>
          </ac:picMkLst>
        </pc:picChg>
      </pc:sldChg>
      <pc:sldChg chg="addSp modSp">
        <pc:chgData name="James Lee" userId="0c63859d-0af0-46ae-b75a-592aa522f718" providerId="ADAL" clId="{C60567C8-4C88-409A-A49E-878C44BFDAE6}" dt="2022-04-11T05:45:25.558" v="5925" actId="14100"/>
        <pc:sldMkLst>
          <pc:docMk/>
          <pc:sldMk cId="2435158307" sldId="271"/>
        </pc:sldMkLst>
        <pc:spChg chg="add mod">
          <ac:chgData name="James Lee" userId="0c63859d-0af0-46ae-b75a-592aa522f718" providerId="ADAL" clId="{C60567C8-4C88-409A-A49E-878C44BFDAE6}" dt="2022-04-11T05:45:13.576" v="5923" actId="404"/>
          <ac:spMkLst>
            <pc:docMk/>
            <pc:sldMk cId="2435158307" sldId="271"/>
            <ac:spMk id="7" creationId="{D86A19BE-D974-4E85-8D7F-7727E4BD1034}"/>
          </ac:spMkLst>
        </pc:spChg>
        <pc:spChg chg="add">
          <ac:chgData name="James Lee" userId="0c63859d-0af0-46ae-b75a-592aa522f718" providerId="ADAL" clId="{C60567C8-4C88-409A-A49E-878C44BFDAE6}" dt="2022-04-10T22:42:50.618" v="5082"/>
          <ac:spMkLst>
            <pc:docMk/>
            <pc:sldMk cId="2435158307" sldId="271"/>
            <ac:spMk id="8" creationId="{C9D7F3FD-0DBA-45F1-9EE0-3D8AAB427287}"/>
          </ac:spMkLst>
        </pc:spChg>
        <pc:spChg chg="add mod">
          <ac:chgData name="James Lee" userId="0c63859d-0af0-46ae-b75a-592aa522f718" providerId="ADAL" clId="{C60567C8-4C88-409A-A49E-878C44BFDAE6}" dt="2022-04-10T22:43:06.045" v="5114" actId="20577"/>
          <ac:spMkLst>
            <pc:docMk/>
            <pc:sldMk cId="2435158307" sldId="271"/>
            <ac:spMk id="9" creationId="{F0DF8C58-FCF0-47D9-8DE5-213B4A822DA7}"/>
          </ac:spMkLst>
        </pc:spChg>
        <pc:picChg chg="add mod">
          <ac:chgData name="James Lee" userId="0c63859d-0af0-46ae-b75a-592aa522f718" providerId="ADAL" clId="{C60567C8-4C88-409A-A49E-878C44BFDAE6}" dt="2022-04-11T05:45:25.558" v="5925" actId="14100"/>
          <ac:picMkLst>
            <pc:docMk/>
            <pc:sldMk cId="2435158307" sldId="271"/>
            <ac:picMk id="5" creationId="{3705949B-019E-472C-B347-4D9B120A1751}"/>
          </ac:picMkLst>
        </pc:picChg>
      </pc:sldChg>
      <pc:sldChg chg="addSp modSp">
        <pc:chgData name="James Lee" userId="0c63859d-0af0-46ae-b75a-592aa522f718" providerId="ADAL" clId="{C60567C8-4C88-409A-A49E-878C44BFDAE6}" dt="2022-04-11T05:45:45.286" v="5940" actId="404"/>
        <pc:sldMkLst>
          <pc:docMk/>
          <pc:sldMk cId="2303939325" sldId="272"/>
        </pc:sldMkLst>
        <pc:spChg chg="add mod">
          <ac:chgData name="James Lee" userId="0c63859d-0af0-46ae-b75a-592aa522f718" providerId="ADAL" clId="{C60567C8-4C88-409A-A49E-878C44BFDAE6}" dt="2022-04-11T05:45:45.286" v="5940" actId="404"/>
          <ac:spMkLst>
            <pc:docMk/>
            <pc:sldMk cId="2303939325" sldId="272"/>
            <ac:spMk id="7" creationId="{CF61F9CD-31C6-4AD8-8B21-E75D5871D669}"/>
          </ac:spMkLst>
        </pc:spChg>
        <pc:spChg chg="add">
          <ac:chgData name="James Lee" userId="0c63859d-0af0-46ae-b75a-592aa522f718" providerId="ADAL" clId="{C60567C8-4C88-409A-A49E-878C44BFDAE6}" dt="2022-04-10T22:43:11.959" v="5115"/>
          <ac:spMkLst>
            <pc:docMk/>
            <pc:sldMk cId="2303939325" sldId="272"/>
            <ac:spMk id="8" creationId="{EA5ED8B9-6809-44F8-A1D3-25ABCBE07520}"/>
          </ac:spMkLst>
        </pc:spChg>
        <pc:spChg chg="add mod">
          <ac:chgData name="James Lee" userId="0c63859d-0af0-46ae-b75a-592aa522f718" providerId="ADAL" clId="{C60567C8-4C88-409A-A49E-878C44BFDAE6}" dt="2022-04-10T22:43:32.858" v="5139" actId="20577"/>
          <ac:spMkLst>
            <pc:docMk/>
            <pc:sldMk cId="2303939325" sldId="272"/>
            <ac:spMk id="9" creationId="{6333E3FD-2D80-484B-8D0D-F5E682380C9A}"/>
          </ac:spMkLst>
        </pc:spChg>
        <pc:picChg chg="add">
          <ac:chgData name="James Lee" userId="0c63859d-0af0-46ae-b75a-592aa522f718" providerId="ADAL" clId="{C60567C8-4C88-409A-A49E-878C44BFDAE6}" dt="2022-04-10T22:43:11.959" v="5115"/>
          <ac:picMkLst>
            <pc:docMk/>
            <pc:sldMk cId="2303939325" sldId="272"/>
            <ac:picMk id="5" creationId="{7D625669-E389-454E-B643-B9D855927585}"/>
          </ac:picMkLst>
        </pc:picChg>
      </pc:sldChg>
      <pc:sldChg chg="addSp modSp">
        <pc:chgData name="James Lee" userId="0c63859d-0af0-46ae-b75a-592aa522f718" providerId="ADAL" clId="{C60567C8-4C88-409A-A49E-878C44BFDAE6}" dt="2022-04-11T05:45:57.413" v="5952" actId="404"/>
        <pc:sldMkLst>
          <pc:docMk/>
          <pc:sldMk cId="4082025637" sldId="273"/>
        </pc:sldMkLst>
        <pc:spChg chg="add mod">
          <ac:chgData name="James Lee" userId="0c63859d-0af0-46ae-b75a-592aa522f718" providerId="ADAL" clId="{C60567C8-4C88-409A-A49E-878C44BFDAE6}" dt="2022-04-11T05:45:57.413" v="5952" actId="404"/>
          <ac:spMkLst>
            <pc:docMk/>
            <pc:sldMk cId="4082025637" sldId="273"/>
            <ac:spMk id="7" creationId="{702535FC-4509-4EA3-B9A1-B3D15EF30E60}"/>
          </ac:spMkLst>
        </pc:spChg>
        <pc:spChg chg="add">
          <ac:chgData name="James Lee" userId="0c63859d-0af0-46ae-b75a-592aa522f718" providerId="ADAL" clId="{C60567C8-4C88-409A-A49E-878C44BFDAE6}" dt="2022-04-10T22:43:35.063" v="5140"/>
          <ac:spMkLst>
            <pc:docMk/>
            <pc:sldMk cId="4082025637" sldId="273"/>
            <ac:spMk id="8" creationId="{6178A43E-D98C-4849-B2AB-937E14A89C66}"/>
          </ac:spMkLst>
        </pc:spChg>
        <pc:spChg chg="add mod">
          <ac:chgData name="James Lee" userId="0c63859d-0af0-46ae-b75a-592aa522f718" providerId="ADAL" clId="{C60567C8-4C88-409A-A49E-878C44BFDAE6}" dt="2022-04-10T22:43:54.153" v="5191" actId="20577"/>
          <ac:spMkLst>
            <pc:docMk/>
            <pc:sldMk cId="4082025637" sldId="273"/>
            <ac:spMk id="9" creationId="{19251A1D-3B5A-4EA7-87F6-9A3307B61258}"/>
          </ac:spMkLst>
        </pc:spChg>
        <pc:picChg chg="add">
          <ac:chgData name="James Lee" userId="0c63859d-0af0-46ae-b75a-592aa522f718" providerId="ADAL" clId="{C60567C8-4C88-409A-A49E-878C44BFDAE6}" dt="2022-04-10T22:43:35.063" v="5140"/>
          <ac:picMkLst>
            <pc:docMk/>
            <pc:sldMk cId="4082025637" sldId="273"/>
            <ac:picMk id="5" creationId="{52BD3D7D-1208-44F7-B16D-10E9E61C16BD}"/>
          </ac:picMkLst>
        </pc:picChg>
      </pc:sldChg>
      <pc:sldChg chg="addSp modSp">
        <pc:chgData name="James Lee" userId="0c63859d-0af0-46ae-b75a-592aa522f718" providerId="ADAL" clId="{C60567C8-4C88-409A-A49E-878C44BFDAE6}" dt="2022-04-11T05:46:21.442" v="5965" actId="404"/>
        <pc:sldMkLst>
          <pc:docMk/>
          <pc:sldMk cId="1329493584" sldId="274"/>
        </pc:sldMkLst>
        <pc:spChg chg="add mod">
          <ac:chgData name="James Lee" userId="0c63859d-0af0-46ae-b75a-592aa522f718" providerId="ADAL" clId="{C60567C8-4C88-409A-A49E-878C44BFDAE6}" dt="2022-04-11T05:46:21.442" v="5965" actId="404"/>
          <ac:spMkLst>
            <pc:docMk/>
            <pc:sldMk cId="1329493584" sldId="274"/>
            <ac:spMk id="7" creationId="{09EA94AA-CDC5-478A-8CDA-DD890943BA96}"/>
          </ac:spMkLst>
        </pc:spChg>
        <pc:spChg chg="add">
          <ac:chgData name="James Lee" userId="0c63859d-0af0-46ae-b75a-592aa522f718" providerId="ADAL" clId="{C60567C8-4C88-409A-A49E-878C44BFDAE6}" dt="2022-04-10T22:43:57.217" v="5192"/>
          <ac:spMkLst>
            <pc:docMk/>
            <pc:sldMk cId="1329493584" sldId="274"/>
            <ac:spMk id="8" creationId="{FA644D94-5798-4CD1-964E-EA27597857DA}"/>
          </ac:spMkLst>
        </pc:spChg>
        <pc:spChg chg="add mod">
          <ac:chgData name="James Lee" userId="0c63859d-0af0-46ae-b75a-592aa522f718" providerId="ADAL" clId="{C60567C8-4C88-409A-A49E-878C44BFDAE6}" dt="2022-04-10T22:44:09.237" v="5205" actId="20577"/>
          <ac:spMkLst>
            <pc:docMk/>
            <pc:sldMk cId="1329493584" sldId="274"/>
            <ac:spMk id="9" creationId="{6FC2D3BE-A14B-4A12-A2E8-A42F25D2F2D0}"/>
          </ac:spMkLst>
        </pc:spChg>
        <pc:picChg chg="add">
          <ac:chgData name="James Lee" userId="0c63859d-0af0-46ae-b75a-592aa522f718" providerId="ADAL" clId="{C60567C8-4C88-409A-A49E-878C44BFDAE6}" dt="2022-04-10T22:43:57.217" v="5192"/>
          <ac:picMkLst>
            <pc:docMk/>
            <pc:sldMk cId="1329493584" sldId="274"/>
            <ac:picMk id="5" creationId="{56A505BB-1CFE-47CA-8BC1-CA5B68462CE5}"/>
          </ac:picMkLst>
        </pc:picChg>
      </pc:sldChg>
      <pc:sldChg chg="addSp delSp modSp add">
        <pc:chgData name="James Lee" userId="0c63859d-0af0-46ae-b75a-592aa522f718" providerId="ADAL" clId="{C60567C8-4C88-409A-A49E-878C44BFDAE6}" dt="2022-04-07T22:03:14.525" v="20" actId="14100"/>
        <pc:sldMkLst>
          <pc:docMk/>
          <pc:sldMk cId="4278380484" sldId="276"/>
        </pc:sldMkLst>
        <pc:spChg chg="mod">
          <ac:chgData name="James Lee" userId="0c63859d-0af0-46ae-b75a-592aa522f718" providerId="ADAL" clId="{C60567C8-4C88-409A-A49E-878C44BFDAE6}" dt="2022-04-07T22:02:42.040" v="9" actId="20577"/>
          <ac:spMkLst>
            <pc:docMk/>
            <pc:sldMk cId="4278380484" sldId="276"/>
            <ac:spMk id="4" creationId="{53FA39E9-61C6-4AAE-9707-D8433BE46AD7}"/>
          </ac:spMkLst>
        </pc:spChg>
        <pc:spChg chg="mod">
          <ac:chgData name="James Lee" userId="0c63859d-0af0-46ae-b75a-592aa522f718" providerId="ADAL" clId="{C60567C8-4C88-409A-A49E-878C44BFDAE6}" dt="2022-04-07T22:03:12.462" v="19" actId="14100"/>
          <ac:spMkLst>
            <pc:docMk/>
            <pc:sldMk cId="4278380484" sldId="276"/>
            <ac:spMk id="7" creationId="{8E32F482-CA9A-4E7F-B835-7EBA3BACC0C5}"/>
          </ac:spMkLst>
        </pc:spChg>
        <pc:picChg chg="del">
          <ac:chgData name="James Lee" userId="0c63859d-0af0-46ae-b75a-592aa522f718" providerId="ADAL" clId="{C60567C8-4C88-409A-A49E-878C44BFDAE6}" dt="2022-04-07T22:02:43.321" v="10" actId="478"/>
          <ac:picMkLst>
            <pc:docMk/>
            <pc:sldMk cId="4278380484" sldId="276"/>
            <ac:picMk id="5" creationId="{77D330BA-9524-4041-BCE7-27BAF94560E0}"/>
          </ac:picMkLst>
        </pc:picChg>
        <pc:picChg chg="add mod">
          <ac:chgData name="James Lee" userId="0c63859d-0af0-46ae-b75a-592aa522f718" providerId="ADAL" clId="{C60567C8-4C88-409A-A49E-878C44BFDAE6}" dt="2022-04-07T22:03:14.525" v="20" actId="14100"/>
          <ac:picMkLst>
            <pc:docMk/>
            <pc:sldMk cId="4278380484" sldId="276"/>
            <ac:picMk id="6" creationId="{5B94AFBE-27E6-4A19-91D5-351955241AA3}"/>
          </ac:picMkLst>
        </pc:picChg>
      </pc:sldChg>
      <pc:sldChg chg="addSp modSp add">
        <pc:chgData name="James Lee" userId="0c63859d-0af0-46ae-b75a-592aa522f718" providerId="ADAL" clId="{C60567C8-4C88-409A-A49E-878C44BFDAE6}" dt="2022-04-11T05:46:48.186" v="5989" actId="20577"/>
        <pc:sldMkLst>
          <pc:docMk/>
          <pc:sldMk cId="4285142461" sldId="277"/>
        </pc:sldMkLst>
        <pc:spChg chg="mod">
          <ac:chgData name="James Lee" userId="0c63859d-0af0-46ae-b75a-592aa522f718" providerId="ADAL" clId="{C60567C8-4C88-409A-A49E-878C44BFDAE6}" dt="2022-04-07T22:04:46.419" v="52" actId="20577"/>
          <ac:spMkLst>
            <pc:docMk/>
            <pc:sldMk cId="4285142461" sldId="277"/>
            <ac:spMk id="4" creationId="{94222DD8-06D9-4687-9144-540B5DB20979}"/>
          </ac:spMkLst>
        </pc:spChg>
        <pc:spChg chg="add mod">
          <ac:chgData name="James Lee" userId="0c63859d-0af0-46ae-b75a-592aa522f718" providerId="ADAL" clId="{C60567C8-4C88-409A-A49E-878C44BFDAE6}" dt="2022-04-11T05:46:48.186" v="5989" actId="20577"/>
          <ac:spMkLst>
            <pc:docMk/>
            <pc:sldMk cId="4285142461" sldId="277"/>
            <ac:spMk id="7" creationId="{1CDF374B-FFD1-4A61-8CDE-92929E183764}"/>
          </ac:spMkLst>
        </pc:spChg>
        <pc:spChg chg="add">
          <ac:chgData name="James Lee" userId="0c63859d-0af0-46ae-b75a-592aa522f718" providerId="ADAL" clId="{C60567C8-4C88-409A-A49E-878C44BFDAE6}" dt="2022-04-10T22:44:28.624" v="5219"/>
          <ac:spMkLst>
            <pc:docMk/>
            <pc:sldMk cId="4285142461" sldId="277"/>
            <ac:spMk id="8" creationId="{EE4CABEB-EAA4-4886-A12E-3608C928C8DC}"/>
          </ac:spMkLst>
        </pc:spChg>
        <pc:spChg chg="add mod">
          <ac:chgData name="James Lee" userId="0c63859d-0af0-46ae-b75a-592aa522f718" providerId="ADAL" clId="{C60567C8-4C88-409A-A49E-878C44BFDAE6}" dt="2022-04-10T22:45:07.027" v="5304" actId="20577"/>
          <ac:spMkLst>
            <pc:docMk/>
            <pc:sldMk cId="4285142461" sldId="277"/>
            <ac:spMk id="9" creationId="{DBBCE7D3-6976-455C-AF6F-D782D8C12027}"/>
          </ac:spMkLst>
        </pc:spChg>
        <pc:graphicFrameChg chg="mod modGraphic">
          <ac:chgData name="James Lee" userId="0c63859d-0af0-46ae-b75a-592aa522f718" providerId="ADAL" clId="{C60567C8-4C88-409A-A49E-878C44BFDAE6}" dt="2022-04-07T22:06:25.006" v="187" actId="20577"/>
          <ac:graphicFrameMkLst>
            <pc:docMk/>
            <pc:sldMk cId="4285142461" sldId="277"/>
            <ac:graphicFrameMk id="5" creationId="{30D05BC6-C927-41D8-8814-D2CBD02A666C}"/>
          </ac:graphicFrameMkLst>
        </pc:graphicFrameChg>
        <pc:picChg chg="add">
          <ac:chgData name="James Lee" userId="0c63859d-0af0-46ae-b75a-592aa522f718" providerId="ADAL" clId="{C60567C8-4C88-409A-A49E-878C44BFDAE6}" dt="2022-04-10T22:44:28.624" v="5219"/>
          <ac:picMkLst>
            <pc:docMk/>
            <pc:sldMk cId="4285142461" sldId="277"/>
            <ac:picMk id="6" creationId="{F031DAD3-504F-4E23-B714-730E383EA5BB}"/>
          </ac:picMkLst>
        </pc:picChg>
      </pc:sldChg>
      <pc:sldChg chg="addSp modSp add">
        <pc:chgData name="James Lee" userId="0c63859d-0af0-46ae-b75a-592aa522f718" providerId="ADAL" clId="{C60567C8-4C88-409A-A49E-878C44BFDAE6}" dt="2022-04-11T05:47:02.117" v="6002" actId="404"/>
        <pc:sldMkLst>
          <pc:docMk/>
          <pc:sldMk cId="786015859" sldId="278"/>
        </pc:sldMkLst>
        <pc:spChg chg="mod">
          <ac:chgData name="James Lee" userId="0c63859d-0af0-46ae-b75a-592aa522f718" providerId="ADAL" clId="{C60567C8-4C88-409A-A49E-878C44BFDAE6}" dt="2022-04-07T22:06:33.952" v="201" actId="20577"/>
          <ac:spMkLst>
            <pc:docMk/>
            <pc:sldMk cId="786015859" sldId="278"/>
            <ac:spMk id="4" creationId="{94222DD8-06D9-4687-9144-540B5DB20979}"/>
          </ac:spMkLst>
        </pc:spChg>
        <pc:spChg chg="add mod">
          <ac:chgData name="James Lee" userId="0c63859d-0af0-46ae-b75a-592aa522f718" providerId="ADAL" clId="{C60567C8-4C88-409A-A49E-878C44BFDAE6}" dt="2022-04-11T05:47:02.117" v="6002" actId="404"/>
          <ac:spMkLst>
            <pc:docMk/>
            <pc:sldMk cId="786015859" sldId="278"/>
            <ac:spMk id="7" creationId="{A639A1AF-0712-46DC-9A0C-60F08D1435CD}"/>
          </ac:spMkLst>
        </pc:spChg>
        <pc:spChg chg="add">
          <ac:chgData name="James Lee" userId="0c63859d-0af0-46ae-b75a-592aa522f718" providerId="ADAL" clId="{C60567C8-4C88-409A-A49E-878C44BFDAE6}" dt="2022-04-10T22:45:08.987" v="5305"/>
          <ac:spMkLst>
            <pc:docMk/>
            <pc:sldMk cId="786015859" sldId="278"/>
            <ac:spMk id="8" creationId="{DF57764D-6DFE-49E6-9134-289193372793}"/>
          </ac:spMkLst>
        </pc:spChg>
        <pc:spChg chg="add mod">
          <ac:chgData name="James Lee" userId="0c63859d-0af0-46ae-b75a-592aa522f718" providerId="ADAL" clId="{C60567C8-4C88-409A-A49E-878C44BFDAE6}" dt="2022-04-10T22:45:18.310" v="5318" actId="20577"/>
          <ac:spMkLst>
            <pc:docMk/>
            <pc:sldMk cId="786015859" sldId="278"/>
            <ac:spMk id="9" creationId="{2844AEF9-3158-44C0-B8DB-DB44E7EB2610}"/>
          </ac:spMkLst>
        </pc:spChg>
        <pc:graphicFrameChg chg="mod modGraphic">
          <ac:chgData name="James Lee" userId="0c63859d-0af0-46ae-b75a-592aa522f718" providerId="ADAL" clId="{C60567C8-4C88-409A-A49E-878C44BFDAE6}" dt="2022-04-07T22:07:49.082" v="305" actId="20577"/>
          <ac:graphicFrameMkLst>
            <pc:docMk/>
            <pc:sldMk cId="786015859" sldId="278"/>
            <ac:graphicFrameMk id="5" creationId="{30D05BC6-C927-41D8-8814-D2CBD02A666C}"/>
          </ac:graphicFrameMkLst>
        </pc:graphicFrameChg>
        <pc:picChg chg="add">
          <ac:chgData name="James Lee" userId="0c63859d-0af0-46ae-b75a-592aa522f718" providerId="ADAL" clId="{C60567C8-4C88-409A-A49E-878C44BFDAE6}" dt="2022-04-10T22:45:08.987" v="5305"/>
          <ac:picMkLst>
            <pc:docMk/>
            <pc:sldMk cId="786015859" sldId="278"/>
            <ac:picMk id="6" creationId="{FA35CEDF-6A6C-41A0-B18B-04286D159994}"/>
          </ac:picMkLst>
        </pc:picChg>
      </pc:sldChg>
      <pc:sldChg chg="addSp delSp modSp add">
        <pc:chgData name="James Lee" userId="0c63859d-0af0-46ae-b75a-592aa522f718" providerId="ADAL" clId="{C60567C8-4C88-409A-A49E-878C44BFDAE6}" dt="2022-04-11T05:47:21.981" v="6028" actId="404"/>
        <pc:sldMkLst>
          <pc:docMk/>
          <pc:sldMk cId="4060387797" sldId="279"/>
        </pc:sldMkLst>
        <pc:spChg chg="add del mod">
          <ac:chgData name="James Lee" userId="0c63859d-0af0-46ae-b75a-592aa522f718" providerId="ADAL" clId="{C60567C8-4C88-409A-A49E-878C44BFDAE6}" dt="2022-04-10T22:00:35.326" v="3828" actId="478"/>
          <ac:spMkLst>
            <pc:docMk/>
            <pc:sldMk cId="4060387797" sldId="279"/>
            <ac:spMk id="3" creationId="{0C0E67F5-2925-4370-9CC2-9535FB6108F2}"/>
          </ac:spMkLst>
        </pc:spChg>
        <pc:spChg chg="del mod">
          <ac:chgData name="James Lee" userId="0c63859d-0af0-46ae-b75a-592aa522f718" providerId="ADAL" clId="{C60567C8-4C88-409A-A49E-878C44BFDAE6}" dt="2022-04-10T22:00:33.136" v="3826" actId="478"/>
          <ac:spMkLst>
            <pc:docMk/>
            <pc:sldMk cId="4060387797" sldId="279"/>
            <ac:spMk id="4" creationId="{94222DD8-06D9-4687-9144-540B5DB20979}"/>
          </ac:spMkLst>
        </pc:spChg>
        <pc:spChg chg="add mod">
          <ac:chgData name="James Lee" userId="0c63859d-0af0-46ae-b75a-592aa522f718" providerId="ADAL" clId="{C60567C8-4C88-409A-A49E-878C44BFDAE6}" dt="2022-04-10T22:00:39.779" v="3847" actId="20577"/>
          <ac:spMkLst>
            <pc:docMk/>
            <pc:sldMk cId="4060387797" sldId="279"/>
            <ac:spMk id="5" creationId="{6D5B2B3E-635E-49E7-9089-E31234983528}"/>
          </ac:spMkLst>
        </pc:spChg>
        <pc:spChg chg="add mod">
          <ac:chgData name="James Lee" userId="0c63859d-0af0-46ae-b75a-592aa522f718" providerId="ADAL" clId="{C60567C8-4C88-409A-A49E-878C44BFDAE6}" dt="2022-04-11T05:47:21.981" v="6028" actId="404"/>
          <ac:spMkLst>
            <pc:docMk/>
            <pc:sldMk cId="4060387797" sldId="279"/>
            <ac:spMk id="8" creationId="{F438EF90-E86B-4BEE-A3DF-FB43F755345C}"/>
          </ac:spMkLst>
        </pc:spChg>
        <pc:spChg chg="add">
          <ac:chgData name="James Lee" userId="0c63859d-0af0-46ae-b75a-592aa522f718" providerId="ADAL" clId="{C60567C8-4C88-409A-A49E-878C44BFDAE6}" dt="2022-04-10T22:45:26.237" v="5319"/>
          <ac:spMkLst>
            <pc:docMk/>
            <pc:sldMk cId="4060387797" sldId="279"/>
            <ac:spMk id="9" creationId="{BC1712E1-714B-4B24-B6E7-64F86245A416}"/>
          </ac:spMkLst>
        </pc:spChg>
        <pc:spChg chg="add mod">
          <ac:chgData name="James Lee" userId="0c63859d-0af0-46ae-b75a-592aa522f718" providerId="ADAL" clId="{C60567C8-4C88-409A-A49E-878C44BFDAE6}" dt="2022-04-10T22:45:34.567" v="5338" actId="20577"/>
          <ac:spMkLst>
            <pc:docMk/>
            <pc:sldMk cId="4060387797" sldId="279"/>
            <ac:spMk id="10" creationId="{0F8DE2B4-26AF-465B-B7D6-28CBF76B7C88}"/>
          </ac:spMkLst>
        </pc:spChg>
        <pc:graphicFrameChg chg="add mod modGraphic">
          <ac:chgData name="James Lee" userId="0c63859d-0af0-46ae-b75a-592aa522f718" providerId="ADAL" clId="{C60567C8-4C88-409A-A49E-878C44BFDAE6}" dt="2022-04-10T22:05:17.700" v="4076" actId="20577"/>
          <ac:graphicFrameMkLst>
            <pc:docMk/>
            <pc:sldMk cId="4060387797" sldId="279"/>
            <ac:graphicFrameMk id="6" creationId="{C4976860-416B-4194-9AE3-B51D149D20DA}"/>
          </ac:graphicFrameMkLst>
        </pc:graphicFrameChg>
        <pc:picChg chg="add">
          <ac:chgData name="James Lee" userId="0c63859d-0af0-46ae-b75a-592aa522f718" providerId="ADAL" clId="{C60567C8-4C88-409A-A49E-878C44BFDAE6}" dt="2022-04-10T22:45:26.237" v="5319"/>
          <ac:picMkLst>
            <pc:docMk/>
            <pc:sldMk cId="4060387797" sldId="279"/>
            <ac:picMk id="7" creationId="{D93E747F-DC7B-4BBF-875C-280B0AA4442E}"/>
          </ac:picMkLst>
        </pc:picChg>
      </pc:sldChg>
      <pc:sldChg chg="addSp delSp modSp add">
        <pc:chgData name="James Lee" userId="0c63859d-0af0-46ae-b75a-592aa522f718" providerId="ADAL" clId="{C60567C8-4C88-409A-A49E-878C44BFDAE6}" dt="2022-04-11T05:47:33.039" v="6033" actId="404"/>
        <pc:sldMkLst>
          <pc:docMk/>
          <pc:sldMk cId="3995746287" sldId="280"/>
        </pc:sldMkLst>
        <pc:spChg chg="add del mod">
          <ac:chgData name="James Lee" userId="0c63859d-0af0-46ae-b75a-592aa522f718" providerId="ADAL" clId="{C60567C8-4C88-409A-A49E-878C44BFDAE6}" dt="2022-04-10T22:05:29.988" v="4079" actId="478"/>
          <ac:spMkLst>
            <pc:docMk/>
            <pc:sldMk cId="3995746287" sldId="280"/>
            <ac:spMk id="3" creationId="{268E1DC8-C76F-4F90-998B-C6354B1C8522}"/>
          </ac:spMkLst>
        </pc:spChg>
        <pc:spChg chg="del mod">
          <ac:chgData name="James Lee" userId="0c63859d-0af0-46ae-b75a-592aa522f718" providerId="ADAL" clId="{C60567C8-4C88-409A-A49E-878C44BFDAE6}" dt="2022-04-10T22:05:27.621" v="4077" actId="478"/>
          <ac:spMkLst>
            <pc:docMk/>
            <pc:sldMk cId="3995746287" sldId="280"/>
            <ac:spMk id="4" creationId="{94222DD8-06D9-4687-9144-540B5DB20979}"/>
          </ac:spMkLst>
        </pc:spChg>
        <pc:spChg chg="add mod">
          <ac:chgData name="James Lee" userId="0c63859d-0af0-46ae-b75a-592aa522f718" providerId="ADAL" clId="{C60567C8-4C88-409A-A49E-878C44BFDAE6}" dt="2022-04-10T22:05:35.037" v="4104" actId="20577"/>
          <ac:spMkLst>
            <pc:docMk/>
            <pc:sldMk cId="3995746287" sldId="280"/>
            <ac:spMk id="5" creationId="{5B6BB019-6C3D-48ED-A7A5-B3A1F1AE565B}"/>
          </ac:spMkLst>
        </pc:spChg>
        <pc:spChg chg="add mod">
          <ac:chgData name="James Lee" userId="0c63859d-0af0-46ae-b75a-592aa522f718" providerId="ADAL" clId="{C60567C8-4C88-409A-A49E-878C44BFDAE6}" dt="2022-04-11T05:47:33.039" v="6033" actId="404"/>
          <ac:spMkLst>
            <pc:docMk/>
            <pc:sldMk cId="3995746287" sldId="280"/>
            <ac:spMk id="11" creationId="{C87B8036-1DAE-4E1F-86F9-42455F18A848}"/>
          </ac:spMkLst>
        </pc:spChg>
        <pc:spChg chg="add">
          <ac:chgData name="James Lee" userId="0c63859d-0af0-46ae-b75a-592aa522f718" providerId="ADAL" clId="{C60567C8-4C88-409A-A49E-878C44BFDAE6}" dt="2022-04-10T22:45:39.489" v="5339"/>
          <ac:spMkLst>
            <pc:docMk/>
            <pc:sldMk cId="3995746287" sldId="280"/>
            <ac:spMk id="12" creationId="{A647FF39-8BB0-49DB-8575-09068A176727}"/>
          </ac:spMkLst>
        </pc:spChg>
        <pc:spChg chg="add mod">
          <ac:chgData name="James Lee" userId="0c63859d-0af0-46ae-b75a-592aa522f718" providerId="ADAL" clId="{C60567C8-4C88-409A-A49E-878C44BFDAE6}" dt="2022-04-10T22:45:52.807" v="5366" actId="20577"/>
          <ac:spMkLst>
            <pc:docMk/>
            <pc:sldMk cId="3995746287" sldId="280"/>
            <ac:spMk id="13" creationId="{5D589042-4B15-4AA6-88BE-0832DFDD7BD5}"/>
          </ac:spMkLst>
        </pc:spChg>
        <pc:graphicFrameChg chg="add mod">
          <ac:chgData name="James Lee" userId="0c63859d-0af0-46ae-b75a-592aa522f718" providerId="ADAL" clId="{C60567C8-4C88-409A-A49E-878C44BFDAE6}" dt="2022-04-10T22:12:51.777" v="4118" actId="6549"/>
          <ac:graphicFrameMkLst>
            <pc:docMk/>
            <pc:sldMk cId="3995746287" sldId="280"/>
            <ac:graphicFrameMk id="6" creationId="{03078226-EACA-498A-B2BE-05D4F43C3FA5}"/>
          </ac:graphicFrameMkLst>
        </pc:graphicFrameChg>
        <pc:picChg chg="add mod">
          <ac:chgData name="James Lee" userId="0c63859d-0af0-46ae-b75a-592aa522f718" providerId="ADAL" clId="{C60567C8-4C88-409A-A49E-878C44BFDAE6}" dt="2022-04-10T22:08:21.663" v="4111" actId="1035"/>
          <ac:picMkLst>
            <pc:docMk/>
            <pc:sldMk cId="3995746287" sldId="280"/>
            <ac:picMk id="7" creationId="{7AEDB0E8-1CE5-41F1-B5CA-266999DBED30}"/>
          </ac:picMkLst>
        </pc:picChg>
        <pc:picChg chg="add mod">
          <ac:chgData name="James Lee" userId="0c63859d-0af0-46ae-b75a-592aa522f718" providerId="ADAL" clId="{C60567C8-4C88-409A-A49E-878C44BFDAE6}" dt="2022-04-10T22:10:28.846" v="4115" actId="14100"/>
          <ac:picMkLst>
            <pc:docMk/>
            <pc:sldMk cId="3995746287" sldId="280"/>
            <ac:picMk id="8" creationId="{799208CA-CE03-4A07-A30F-E1ABC1208E80}"/>
          </ac:picMkLst>
        </pc:picChg>
        <pc:picChg chg="add mod modCrop">
          <ac:chgData name="James Lee" userId="0c63859d-0af0-46ae-b75a-592aa522f718" providerId="ADAL" clId="{C60567C8-4C88-409A-A49E-878C44BFDAE6}" dt="2022-04-10T22:13:00.018" v="4122" actId="732"/>
          <ac:picMkLst>
            <pc:docMk/>
            <pc:sldMk cId="3995746287" sldId="280"/>
            <ac:picMk id="9" creationId="{B43CBDF5-7C1C-4DFE-98D2-AB72F56C4D43}"/>
          </ac:picMkLst>
        </pc:picChg>
        <pc:picChg chg="add">
          <ac:chgData name="James Lee" userId="0c63859d-0af0-46ae-b75a-592aa522f718" providerId="ADAL" clId="{C60567C8-4C88-409A-A49E-878C44BFDAE6}" dt="2022-04-10T22:45:39.489" v="5339"/>
          <ac:picMkLst>
            <pc:docMk/>
            <pc:sldMk cId="3995746287" sldId="280"/>
            <ac:picMk id="10" creationId="{186B88D9-E26D-4AF3-AD23-FCD77CC1A51A}"/>
          </ac:picMkLst>
        </pc:picChg>
      </pc:sldChg>
      <pc:sldChg chg="addSp modSp add">
        <pc:chgData name="James Lee" userId="0c63859d-0af0-46ae-b75a-592aa522f718" providerId="ADAL" clId="{C60567C8-4C88-409A-A49E-878C44BFDAE6}" dt="2022-04-11T05:48:03.909" v="6066" actId="404"/>
        <pc:sldMkLst>
          <pc:docMk/>
          <pc:sldMk cId="3354914565" sldId="281"/>
        </pc:sldMkLst>
        <pc:spChg chg="mod">
          <ac:chgData name="James Lee" userId="0c63859d-0af0-46ae-b75a-592aa522f718" providerId="ADAL" clId="{C60567C8-4C88-409A-A49E-878C44BFDAE6}" dt="2022-04-07T22:10:31.676" v="482" actId="20577"/>
          <ac:spMkLst>
            <pc:docMk/>
            <pc:sldMk cId="3354914565" sldId="281"/>
            <ac:spMk id="4" creationId="{94222DD8-06D9-4687-9144-540B5DB20979}"/>
          </ac:spMkLst>
        </pc:spChg>
        <pc:spChg chg="add mod">
          <ac:chgData name="James Lee" userId="0c63859d-0af0-46ae-b75a-592aa522f718" providerId="ADAL" clId="{C60567C8-4C88-409A-A49E-878C44BFDAE6}" dt="2022-04-11T05:48:03.909" v="6066" actId="404"/>
          <ac:spMkLst>
            <pc:docMk/>
            <pc:sldMk cId="3354914565" sldId="281"/>
            <ac:spMk id="7" creationId="{03AD4735-F311-42CF-BB6F-FE5510E80D7A}"/>
          </ac:spMkLst>
        </pc:spChg>
        <pc:spChg chg="add">
          <ac:chgData name="James Lee" userId="0c63859d-0af0-46ae-b75a-592aa522f718" providerId="ADAL" clId="{C60567C8-4C88-409A-A49E-878C44BFDAE6}" dt="2022-04-10T22:45:54.476" v="5367"/>
          <ac:spMkLst>
            <pc:docMk/>
            <pc:sldMk cId="3354914565" sldId="281"/>
            <ac:spMk id="8" creationId="{4A28BA49-6A83-471B-B097-42FA2C87635B}"/>
          </ac:spMkLst>
        </pc:spChg>
        <pc:spChg chg="add mod">
          <ac:chgData name="James Lee" userId="0c63859d-0af0-46ae-b75a-592aa522f718" providerId="ADAL" clId="{C60567C8-4C88-409A-A49E-878C44BFDAE6}" dt="2022-04-10T22:46:17.882" v="5386" actId="20577"/>
          <ac:spMkLst>
            <pc:docMk/>
            <pc:sldMk cId="3354914565" sldId="281"/>
            <ac:spMk id="9" creationId="{C8446737-4D38-4B97-B7CC-AFB5F97757C4}"/>
          </ac:spMkLst>
        </pc:spChg>
        <pc:graphicFrameChg chg="mod">
          <ac:chgData name="James Lee" userId="0c63859d-0af0-46ae-b75a-592aa522f718" providerId="ADAL" clId="{C60567C8-4C88-409A-A49E-878C44BFDAE6}" dt="2022-04-07T22:09:52.443" v="431" actId="6549"/>
          <ac:graphicFrameMkLst>
            <pc:docMk/>
            <pc:sldMk cId="3354914565" sldId="281"/>
            <ac:graphicFrameMk id="5" creationId="{30D05BC6-C927-41D8-8814-D2CBD02A666C}"/>
          </ac:graphicFrameMkLst>
        </pc:graphicFrameChg>
        <pc:picChg chg="add">
          <ac:chgData name="James Lee" userId="0c63859d-0af0-46ae-b75a-592aa522f718" providerId="ADAL" clId="{C60567C8-4C88-409A-A49E-878C44BFDAE6}" dt="2022-04-10T22:45:54.476" v="5367"/>
          <ac:picMkLst>
            <pc:docMk/>
            <pc:sldMk cId="3354914565" sldId="281"/>
            <ac:picMk id="6" creationId="{C3E64B3D-62FD-440F-B6B2-AE3A9C6606D7}"/>
          </ac:picMkLst>
        </pc:picChg>
      </pc:sldChg>
      <pc:sldChg chg="addSp delSp modSp add">
        <pc:chgData name="James Lee" userId="0c63859d-0af0-46ae-b75a-592aa522f718" providerId="ADAL" clId="{C60567C8-4C88-409A-A49E-878C44BFDAE6}" dt="2022-04-12T06:53:26.430" v="7990" actId="167"/>
        <pc:sldMkLst>
          <pc:docMk/>
          <pc:sldMk cId="3811530714" sldId="283"/>
        </pc:sldMkLst>
        <pc:spChg chg="add del">
          <ac:chgData name="James Lee" userId="0c63859d-0af0-46ae-b75a-592aa522f718" providerId="ADAL" clId="{C60567C8-4C88-409A-A49E-878C44BFDAE6}" dt="2022-04-10T22:47:16.507" v="5418"/>
          <ac:spMkLst>
            <pc:docMk/>
            <pc:sldMk cId="3811530714" sldId="283"/>
            <ac:spMk id="2" creationId="{D2103FBD-66A6-45FB-AF64-F3CB2AEA8A0D}"/>
          </ac:spMkLst>
        </pc:spChg>
        <pc:spChg chg="mod">
          <ac:chgData name="James Lee" userId="0c63859d-0af0-46ae-b75a-592aa522f718" providerId="ADAL" clId="{C60567C8-4C88-409A-A49E-878C44BFDAE6}" dt="2022-04-07T22:11:05.250" v="511" actId="20577"/>
          <ac:spMkLst>
            <pc:docMk/>
            <pc:sldMk cId="3811530714" sldId="283"/>
            <ac:spMk id="4" creationId="{94222DD8-06D9-4687-9144-540B5DB20979}"/>
          </ac:spMkLst>
        </pc:spChg>
        <pc:spChg chg="add del">
          <ac:chgData name="James Lee" userId="0c63859d-0af0-46ae-b75a-592aa522f718" providerId="ADAL" clId="{C60567C8-4C88-409A-A49E-878C44BFDAE6}" dt="2022-04-10T22:47:15.707" v="5417"/>
          <ac:spMkLst>
            <pc:docMk/>
            <pc:sldMk cId="3811530714" sldId="283"/>
            <ac:spMk id="8" creationId="{B60E3504-B710-45EA-9EDA-620FBDE588F6}"/>
          </ac:spMkLst>
        </pc:spChg>
        <pc:spChg chg="add del">
          <ac:chgData name="James Lee" userId="0c63859d-0af0-46ae-b75a-592aa522f718" providerId="ADAL" clId="{C60567C8-4C88-409A-A49E-878C44BFDAE6}" dt="2022-04-10T22:47:15.707" v="5417"/>
          <ac:spMkLst>
            <pc:docMk/>
            <pc:sldMk cId="3811530714" sldId="283"/>
            <ac:spMk id="9" creationId="{6B8A1238-E9A6-4B8C-B787-3C04EA2ADEF1}"/>
          </ac:spMkLst>
        </pc:spChg>
        <pc:spChg chg="add del">
          <ac:chgData name="James Lee" userId="0c63859d-0af0-46ae-b75a-592aa522f718" providerId="ADAL" clId="{C60567C8-4C88-409A-A49E-878C44BFDAE6}" dt="2022-04-10T22:47:15.707" v="5417"/>
          <ac:spMkLst>
            <pc:docMk/>
            <pc:sldMk cId="3811530714" sldId="283"/>
            <ac:spMk id="10" creationId="{0A6D27EC-486E-448B-96F1-8E1804EA8B84}"/>
          </ac:spMkLst>
        </pc:spChg>
        <pc:spChg chg="add mod">
          <ac:chgData name="James Lee" userId="0c63859d-0af0-46ae-b75a-592aa522f718" providerId="ADAL" clId="{C60567C8-4C88-409A-A49E-878C44BFDAE6}" dt="2022-04-11T05:48:29.941" v="6096" actId="404"/>
          <ac:spMkLst>
            <pc:docMk/>
            <pc:sldMk cId="3811530714" sldId="283"/>
            <ac:spMk id="12" creationId="{E6AC4D46-45DC-42D9-95F1-BD61EDB9438E}"/>
          </ac:spMkLst>
        </pc:spChg>
        <pc:spChg chg="add">
          <ac:chgData name="James Lee" userId="0c63859d-0af0-46ae-b75a-592aa522f718" providerId="ADAL" clId="{C60567C8-4C88-409A-A49E-878C44BFDAE6}" dt="2022-04-10T22:47:18.196" v="5419"/>
          <ac:spMkLst>
            <pc:docMk/>
            <pc:sldMk cId="3811530714" sldId="283"/>
            <ac:spMk id="13" creationId="{A8200EC4-F671-4439-9A5F-CCF78EAC5853}"/>
          </ac:spMkLst>
        </pc:spChg>
        <pc:spChg chg="add mod">
          <ac:chgData name="James Lee" userId="0c63859d-0af0-46ae-b75a-592aa522f718" providerId="ADAL" clId="{C60567C8-4C88-409A-A49E-878C44BFDAE6}" dt="2022-04-10T22:47:29.582" v="5443" actId="20577"/>
          <ac:spMkLst>
            <pc:docMk/>
            <pc:sldMk cId="3811530714" sldId="283"/>
            <ac:spMk id="14" creationId="{E59A8FA1-45D0-483C-97D6-266B27715CF9}"/>
          </ac:spMkLst>
        </pc:spChg>
        <pc:graphicFrameChg chg="del mod modGraphic">
          <ac:chgData name="James Lee" userId="0c63859d-0af0-46ae-b75a-592aa522f718" providerId="ADAL" clId="{C60567C8-4C88-409A-A49E-878C44BFDAE6}" dt="2022-04-12T06:53:18.711" v="7988" actId="478"/>
          <ac:graphicFrameMkLst>
            <pc:docMk/>
            <pc:sldMk cId="3811530714" sldId="283"/>
            <ac:graphicFrameMk id="5" creationId="{30D05BC6-C927-41D8-8814-D2CBD02A666C}"/>
          </ac:graphicFrameMkLst>
        </pc:graphicFrameChg>
        <pc:graphicFrameChg chg="add ord">
          <ac:chgData name="James Lee" userId="0c63859d-0af0-46ae-b75a-592aa522f718" providerId="ADAL" clId="{C60567C8-4C88-409A-A49E-878C44BFDAE6}" dt="2022-04-12T06:53:26.430" v="7990" actId="167"/>
          <ac:graphicFrameMkLst>
            <pc:docMk/>
            <pc:sldMk cId="3811530714" sldId="283"/>
            <ac:graphicFrameMk id="9" creationId="{27E91F4D-3584-42E5-910D-80194ECD89C6}"/>
          </ac:graphicFrameMkLst>
        </pc:graphicFrameChg>
        <pc:picChg chg="add del mod">
          <ac:chgData name="James Lee" userId="0c63859d-0af0-46ae-b75a-592aa522f718" providerId="ADAL" clId="{C60567C8-4C88-409A-A49E-878C44BFDAE6}" dt="2022-04-12T06:53:18.711" v="7988" actId="478"/>
          <ac:picMkLst>
            <pc:docMk/>
            <pc:sldMk cId="3811530714" sldId="283"/>
            <ac:picMk id="6" creationId="{C0767101-EB33-428F-9C7B-BA1BF4D5C440}"/>
          </ac:picMkLst>
        </pc:picChg>
        <pc:picChg chg="add del">
          <ac:chgData name="James Lee" userId="0c63859d-0af0-46ae-b75a-592aa522f718" providerId="ADAL" clId="{C60567C8-4C88-409A-A49E-878C44BFDAE6}" dt="2022-04-10T22:47:15.707" v="5417"/>
          <ac:picMkLst>
            <pc:docMk/>
            <pc:sldMk cId="3811530714" sldId="283"/>
            <ac:picMk id="7" creationId="{F1356E2F-C3FE-4F1D-AC3B-99D26D153AE5}"/>
          </ac:picMkLst>
        </pc:picChg>
        <pc:picChg chg="add">
          <ac:chgData name="James Lee" userId="0c63859d-0af0-46ae-b75a-592aa522f718" providerId="ADAL" clId="{C60567C8-4C88-409A-A49E-878C44BFDAE6}" dt="2022-04-12T06:53:19.078" v="7989"/>
          <ac:picMkLst>
            <pc:docMk/>
            <pc:sldMk cId="3811530714" sldId="283"/>
            <ac:picMk id="10" creationId="{4467A165-60D8-44C9-B8CB-79B1985DA570}"/>
          </ac:picMkLst>
        </pc:picChg>
        <pc:picChg chg="add">
          <ac:chgData name="James Lee" userId="0c63859d-0af0-46ae-b75a-592aa522f718" providerId="ADAL" clId="{C60567C8-4C88-409A-A49E-878C44BFDAE6}" dt="2022-04-10T22:47:18.196" v="5419"/>
          <ac:picMkLst>
            <pc:docMk/>
            <pc:sldMk cId="3811530714" sldId="283"/>
            <ac:picMk id="11" creationId="{1C887941-EA88-4370-BC5D-3974EE162112}"/>
          </ac:picMkLst>
        </pc:picChg>
        <pc:picChg chg="add">
          <ac:chgData name="James Lee" userId="0c63859d-0af0-46ae-b75a-592aa522f718" providerId="ADAL" clId="{C60567C8-4C88-409A-A49E-878C44BFDAE6}" dt="2022-04-12T06:53:19.078" v="7989"/>
          <ac:picMkLst>
            <pc:docMk/>
            <pc:sldMk cId="3811530714" sldId="283"/>
            <ac:picMk id="15" creationId="{D1E62DA0-F6AA-4FA2-8E9C-5F1809F03DF0}"/>
          </ac:picMkLst>
        </pc:picChg>
      </pc:sldChg>
      <pc:sldChg chg="addSp modSp add">
        <pc:chgData name="James Lee" userId="0c63859d-0af0-46ae-b75a-592aa522f718" providerId="ADAL" clId="{C60567C8-4C88-409A-A49E-878C44BFDAE6}" dt="2022-04-11T19:54:21.897" v="7746" actId="6549"/>
        <pc:sldMkLst>
          <pc:docMk/>
          <pc:sldMk cId="1141182600" sldId="284"/>
        </pc:sldMkLst>
        <pc:spChg chg="mod">
          <ac:chgData name="James Lee" userId="0c63859d-0af0-46ae-b75a-592aa522f718" providerId="ADAL" clId="{C60567C8-4C88-409A-A49E-878C44BFDAE6}" dt="2022-04-07T22:14:34.445" v="702" actId="20577"/>
          <ac:spMkLst>
            <pc:docMk/>
            <pc:sldMk cId="1141182600" sldId="284"/>
            <ac:spMk id="4" creationId="{94222DD8-06D9-4687-9144-540B5DB20979}"/>
          </ac:spMkLst>
        </pc:spChg>
        <pc:spChg chg="add mod">
          <ac:chgData name="James Lee" userId="0c63859d-0af0-46ae-b75a-592aa522f718" providerId="ADAL" clId="{C60567C8-4C88-409A-A49E-878C44BFDAE6}" dt="2022-04-11T05:48:42.601" v="6107" actId="404"/>
          <ac:spMkLst>
            <pc:docMk/>
            <pc:sldMk cId="1141182600" sldId="284"/>
            <ac:spMk id="7" creationId="{1E21A451-6F59-4C38-8B66-2AF29BC0A60B}"/>
          </ac:spMkLst>
        </pc:spChg>
        <pc:spChg chg="add">
          <ac:chgData name="James Lee" userId="0c63859d-0af0-46ae-b75a-592aa522f718" providerId="ADAL" clId="{C60567C8-4C88-409A-A49E-878C44BFDAE6}" dt="2022-04-10T22:47:31.404" v="5444"/>
          <ac:spMkLst>
            <pc:docMk/>
            <pc:sldMk cId="1141182600" sldId="284"/>
            <ac:spMk id="8" creationId="{A8E7FFC0-5CEC-43E2-8CB2-44BCE7117A08}"/>
          </ac:spMkLst>
        </pc:spChg>
        <pc:spChg chg="add mod">
          <ac:chgData name="James Lee" userId="0c63859d-0af0-46ae-b75a-592aa522f718" providerId="ADAL" clId="{C60567C8-4C88-409A-A49E-878C44BFDAE6}" dt="2022-04-10T22:47:52.988" v="5476" actId="20577"/>
          <ac:spMkLst>
            <pc:docMk/>
            <pc:sldMk cId="1141182600" sldId="284"/>
            <ac:spMk id="9" creationId="{8CA78988-A3BE-4DEB-8071-4F1C3936879C}"/>
          </ac:spMkLst>
        </pc:spChg>
        <pc:graphicFrameChg chg="mod modGraphic">
          <ac:chgData name="James Lee" userId="0c63859d-0af0-46ae-b75a-592aa522f718" providerId="ADAL" clId="{C60567C8-4C88-409A-A49E-878C44BFDAE6}" dt="2022-04-11T19:54:21.897" v="7746" actId="6549"/>
          <ac:graphicFrameMkLst>
            <pc:docMk/>
            <pc:sldMk cId="1141182600" sldId="284"/>
            <ac:graphicFrameMk id="5" creationId="{30D05BC6-C927-41D8-8814-D2CBD02A666C}"/>
          </ac:graphicFrameMkLst>
        </pc:graphicFrameChg>
        <pc:picChg chg="add">
          <ac:chgData name="James Lee" userId="0c63859d-0af0-46ae-b75a-592aa522f718" providerId="ADAL" clId="{C60567C8-4C88-409A-A49E-878C44BFDAE6}" dt="2022-04-10T22:47:31.404" v="5444"/>
          <ac:picMkLst>
            <pc:docMk/>
            <pc:sldMk cId="1141182600" sldId="284"/>
            <ac:picMk id="6" creationId="{C3D902BC-BED7-4FEC-8DB2-E71E7E9E1EC7}"/>
          </ac:picMkLst>
        </pc:picChg>
      </pc:sldChg>
      <pc:sldChg chg="addSp delSp modSp add">
        <pc:chgData name="James Lee" userId="0c63859d-0af0-46ae-b75a-592aa522f718" providerId="ADAL" clId="{C60567C8-4C88-409A-A49E-878C44BFDAE6}" dt="2022-04-11T05:48:52.684" v="6119" actId="404"/>
        <pc:sldMkLst>
          <pc:docMk/>
          <pc:sldMk cId="737220029" sldId="286"/>
        </pc:sldMkLst>
        <pc:spChg chg="add del mod">
          <ac:chgData name="James Lee" userId="0c63859d-0af0-46ae-b75a-592aa522f718" providerId="ADAL" clId="{C60567C8-4C88-409A-A49E-878C44BFDAE6}" dt="2022-04-10T22:16:53.064" v="4428" actId="478"/>
          <ac:spMkLst>
            <pc:docMk/>
            <pc:sldMk cId="737220029" sldId="286"/>
            <ac:spMk id="3" creationId="{BFA63E07-8056-4919-9D07-9A4522D9E207}"/>
          </ac:spMkLst>
        </pc:spChg>
        <pc:spChg chg="del mod">
          <ac:chgData name="James Lee" userId="0c63859d-0af0-46ae-b75a-592aa522f718" providerId="ADAL" clId="{C60567C8-4C88-409A-A49E-878C44BFDAE6}" dt="2022-04-10T22:16:49.839" v="4425" actId="478"/>
          <ac:spMkLst>
            <pc:docMk/>
            <pc:sldMk cId="737220029" sldId="286"/>
            <ac:spMk id="4" creationId="{94222DD8-06D9-4687-9144-540B5DB20979}"/>
          </ac:spMkLst>
        </pc:spChg>
        <pc:spChg chg="add del">
          <ac:chgData name="James Lee" userId="0c63859d-0af0-46ae-b75a-592aa522f718" providerId="ADAL" clId="{C60567C8-4C88-409A-A49E-878C44BFDAE6}" dt="2022-04-10T22:16:51.393" v="4427" actId="478"/>
          <ac:spMkLst>
            <pc:docMk/>
            <pc:sldMk cId="737220029" sldId="286"/>
            <ac:spMk id="5" creationId="{0F646F17-BB0F-4771-A664-E1E23778959C}"/>
          </ac:spMkLst>
        </pc:spChg>
        <pc:spChg chg="add mod">
          <ac:chgData name="James Lee" userId="0c63859d-0af0-46ae-b75a-592aa522f718" providerId="ADAL" clId="{C60567C8-4C88-409A-A49E-878C44BFDAE6}" dt="2022-04-10T22:17:02.519" v="4452" actId="20577"/>
          <ac:spMkLst>
            <pc:docMk/>
            <pc:sldMk cId="737220029" sldId="286"/>
            <ac:spMk id="7" creationId="{F0B85315-52DC-43AA-B9AB-432417CE92E9}"/>
          </ac:spMkLst>
        </pc:spChg>
        <pc:spChg chg="add mod">
          <ac:chgData name="James Lee" userId="0c63859d-0af0-46ae-b75a-592aa522f718" providerId="ADAL" clId="{C60567C8-4C88-409A-A49E-878C44BFDAE6}" dt="2022-04-11T05:48:52.684" v="6119" actId="404"/>
          <ac:spMkLst>
            <pc:docMk/>
            <pc:sldMk cId="737220029" sldId="286"/>
            <ac:spMk id="12" creationId="{4976A5D3-0A74-40DF-AE72-0B71708E1DEB}"/>
          </ac:spMkLst>
        </pc:spChg>
        <pc:spChg chg="add">
          <ac:chgData name="James Lee" userId="0c63859d-0af0-46ae-b75a-592aa522f718" providerId="ADAL" clId="{C60567C8-4C88-409A-A49E-878C44BFDAE6}" dt="2022-04-10T22:47:55.037" v="5477"/>
          <ac:spMkLst>
            <pc:docMk/>
            <pc:sldMk cId="737220029" sldId="286"/>
            <ac:spMk id="13" creationId="{F9046764-443B-4E6A-860F-2B9622BFAB5A}"/>
          </ac:spMkLst>
        </pc:spChg>
        <pc:spChg chg="add mod">
          <ac:chgData name="James Lee" userId="0c63859d-0af0-46ae-b75a-592aa522f718" providerId="ADAL" clId="{C60567C8-4C88-409A-A49E-878C44BFDAE6}" dt="2022-04-10T22:48:42.303" v="5575" actId="20577"/>
          <ac:spMkLst>
            <pc:docMk/>
            <pc:sldMk cId="737220029" sldId="286"/>
            <ac:spMk id="14" creationId="{839449FF-E30C-4F5F-BE99-C93CDA8A7ABE}"/>
          </ac:spMkLst>
        </pc:spChg>
        <pc:graphicFrameChg chg="add del">
          <ac:chgData name="James Lee" userId="0c63859d-0af0-46ae-b75a-592aa522f718" providerId="ADAL" clId="{C60567C8-4C88-409A-A49E-878C44BFDAE6}" dt="2022-04-10T22:16:51.393" v="4427" actId="478"/>
          <ac:graphicFrameMkLst>
            <pc:docMk/>
            <pc:sldMk cId="737220029" sldId="286"/>
            <ac:graphicFrameMk id="6" creationId="{3BC79FAF-4168-462B-B16B-E1AE9FD76116}"/>
          </ac:graphicFrameMkLst>
        </pc:graphicFrameChg>
        <pc:graphicFrameChg chg="add mod modGraphic">
          <ac:chgData name="James Lee" userId="0c63859d-0af0-46ae-b75a-592aa522f718" providerId="ADAL" clId="{C60567C8-4C88-409A-A49E-878C44BFDAE6}" dt="2022-04-10T22:19:25.079" v="4622" actId="798"/>
          <ac:graphicFrameMkLst>
            <pc:docMk/>
            <pc:sldMk cId="737220029" sldId="286"/>
            <ac:graphicFrameMk id="8" creationId="{E85AC76C-E523-4877-AADC-C1A2EE01317B}"/>
          </ac:graphicFrameMkLst>
        </pc:graphicFrameChg>
        <pc:picChg chg="add mod">
          <ac:chgData name="James Lee" userId="0c63859d-0af0-46ae-b75a-592aa522f718" providerId="ADAL" clId="{C60567C8-4C88-409A-A49E-878C44BFDAE6}" dt="2022-04-10T22:54:28.741" v="5898" actId="14100"/>
          <ac:picMkLst>
            <pc:docMk/>
            <pc:sldMk cId="737220029" sldId="286"/>
            <ac:picMk id="9" creationId="{3BE2572B-A3C9-48C6-931D-D44AFCC89AAC}"/>
          </ac:picMkLst>
        </pc:picChg>
        <pc:picChg chg="add mod">
          <ac:chgData name="James Lee" userId="0c63859d-0af0-46ae-b75a-592aa522f718" providerId="ADAL" clId="{C60567C8-4C88-409A-A49E-878C44BFDAE6}" dt="2022-04-10T22:19:36.101" v="4626" actId="1076"/>
          <ac:picMkLst>
            <pc:docMk/>
            <pc:sldMk cId="737220029" sldId="286"/>
            <ac:picMk id="10" creationId="{3968A72C-25A5-47F9-8FEA-586118B02AEE}"/>
          </ac:picMkLst>
        </pc:picChg>
        <pc:picChg chg="add">
          <ac:chgData name="James Lee" userId="0c63859d-0af0-46ae-b75a-592aa522f718" providerId="ADAL" clId="{C60567C8-4C88-409A-A49E-878C44BFDAE6}" dt="2022-04-10T22:47:55.037" v="5477"/>
          <ac:picMkLst>
            <pc:docMk/>
            <pc:sldMk cId="737220029" sldId="286"/>
            <ac:picMk id="11" creationId="{BCE0BCEC-E3EF-4444-A55A-BAEA4EE4D3FF}"/>
          </ac:picMkLst>
        </pc:picChg>
      </pc:sldChg>
      <pc:sldChg chg="addSp delSp modSp add">
        <pc:chgData name="James Lee" userId="0c63859d-0af0-46ae-b75a-592aa522f718" providerId="ADAL" clId="{C60567C8-4C88-409A-A49E-878C44BFDAE6}" dt="2022-04-07T22:21:20.886" v="1116" actId="14100"/>
        <pc:sldMkLst>
          <pc:docMk/>
          <pc:sldMk cId="923014150" sldId="287"/>
        </pc:sldMkLst>
        <pc:spChg chg="mod">
          <ac:chgData name="James Lee" userId="0c63859d-0af0-46ae-b75a-592aa522f718" providerId="ADAL" clId="{C60567C8-4C88-409A-A49E-878C44BFDAE6}" dt="2022-04-07T22:21:05.451" v="1112" actId="14100"/>
          <ac:spMkLst>
            <pc:docMk/>
            <pc:sldMk cId="923014150" sldId="287"/>
            <ac:spMk id="4" creationId="{53FA39E9-61C6-4AAE-9707-D8433BE46AD7}"/>
          </ac:spMkLst>
        </pc:spChg>
        <pc:spChg chg="mod">
          <ac:chgData name="James Lee" userId="0c63859d-0af0-46ae-b75a-592aa522f718" providerId="ADAL" clId="{C60567C8-4C88-409A-A49E-878C44BFDAE6}" dt="2022-04-07T22:21:20.886" v="1116" actId="14100"/>
          <ac:spMkLst>
            <pc:docMk/>
            <pc:sldMk cId="923014150" sldId="287"/>
            <ac:spMk id="7" creationId="{8E32F482-CA9A-4E7F-B835-7EBA3BACC0C5}"/>
          </ac:spMkLst>
        </pc:spChg>
        <pc:picChg chg="add mod">
          <ac:chgData name="James Lee" userId="0c63859d-0af0-46ae-b75a-592aa522f718" providerId="ADAL" clId="{C60567C8-4C88-409A-A49E-878C44BFDAE6}" dt="2022-04-07T22:21:18.356" v="1115" actId="14100"/>
          <ac:picMkLst>
            <pc:docMk/>
            <pc:sldMk cId="923014150" sldId="287"/>
            <ac:picMk id="5" creationId="{12B2EDB7-7F70-48C5-BA92-FCF8E09ED191}"/>
          </ac:picMkLst>
        </pc:picChg>
        <pc:picChg chg="del">
          <ac:chgData name="James Lee" userId="0c63859d-0af0-46ae-b75a-592aa522f718" providerId="ADAL" clId="{C60567C8-4C88-409A-A49E-878C44BFDAE6}" dt="2022-04-07T22:20:48.972" v="1083" actId="478"/>
          <ac:picMkLst>
            <pc:docMk/>
            <pc:sldMk cId="923014150" sldId="287"/>
            <ac:picMk id="6" creationId="{5B94AFBE-27E6-4A19-91D5-351955241AA3}"/>
          </ac:picMkLst>
        </pc:picChg>
      </pc:sldChg>
      <pc:sldChg chg="addSp modSp add ord">
        <pc:chgData name="James Lee" userId="0c63859d-0af0-46ae-b75a-592aa522f718" providerId="ADAL" clId="{C60567C8-4C88-409A-A49E-878C44BFDAE6}" dt="2022-04-11T05:49:25.894" v="6153" actId="404"/>
        <pc:sldMkLst>
          <pc:docMk/>
          <pc:sldMk cId="180491797" sldId="288"/>
        </pc:sldMkLst>
        <pc:spChg chg="mod">
          <ac:chgData name="James Lee" userId="0c63859d-0af0-46ae-b75a-592aa522f718" providerId="ADAL" clId="{C60567C8-4C88-409A-A49E-878C44BFDAE6}" dt="2022-04-10T22:22:04.862" v="4655" actId="20577"/>
          <ac:spMkLst>
            <pc:docMk/>
            <pc:sldMk cId="180491797" sldId="288"/>
            <ac:spMk id="4" creationId="{94222DD8-06D9-4687-9144-540B5DB20979}"/>
          </ac:spMkLst>
        </pc:spChg>
        <pc:spChg chg="add mod">
          <ac:chgData name="James Lee" userId="0c63859d-0af0-46ae-b75a-592aa522f718" providerId="ADAL" clId="{C60567C8-4C88-409A-A49E-878C44BFDAE6}" dt="2022-04-11T05:49:25.894" v="6153" actId="404"/>
          <ac:spMkLst>
            <pc:docMk/>
            <pc:sldMk cId="180491797" sldId="288"/>
            <ac:spMk id="7" creationId="{91CD660C-FF7C-4B9F-A5DE-EC695B706F84}"/>
          </ac:spMkLst>
        </pc:spChg>
        <pc:spChg chg="add">
          <ac:chgData name="James Lee" userId="0c63859d-0af0-46ae-b75a-592aa522f718" providerId="ADAL" clId="{C60567C8-4C88-409A-A49E-878C44BFDAE6}" dt="2022-04-10T22:48:56.379" v="5588"/>
          <ac:spMkLst>
            <pc:docMk/>
            <pc:sldMk cId="180491797" sldId="288"/>
            <ac:spMk id="8" creationId="{6F550305-528D-4DAF-B590-AB94F2E6894B}"/>
          </ac:spMkLst>
        </pc:spChg>
        <pc:spChg chg="add mod">
          <ac:chgData name="James Lee" userId="0c63859d-0af0-46ae-b75a-592aa522f718" providerId="ADAL" clId="{C60567C8-4C88-409A-A49E-878C44BFDAE6}" dt="2022-04-10T22:49:09.142" v="5591"/>
          <ac:spMkLst>
            <pc:docMk/>
            <pc:sldMk cId="180491797" sldId="288"/>
            <ac:spMk id="9" creationId="{EC93486B-D775-4D64-B48B-0810CCA64052}"/>
          </ac:spMkLst>
        </pc:spChg>
        <pc:graphicFrameChg chg="mod modGraphic">
          <ac:chgData name="James Lee" userId="0c63859d-0af0-46ae-b75a-592aa522f718" providerId="ADAL" clId="{C60567C8-4C88-409A-A49E-878C44BFDAE6}" dt="2022-04-07T22:32:03.308" v="1726" actId="20577"/>
          <ac:graphicFrameMkLst>
            <pc:docMk/>
            <pc:sldMk cId="180491797" sldId="288"/>
            <ac:graphicFrameMk id="5" creationId="{30D05BC6-C927-41D8-8814-D2CBD02A666C}"/>
          </ac:graphicFrameMkLst>
        </pc:graphicFrameChg>
        <pc:picChg chg="add">
          <ac:chgData name="James Lee" userId="0c63859d-0af0-46ae-b75a-592aa522f718" providerId="ADAL" clId="{C60567C8-4C88-409A-A49E-878C44BFDAE6}" dt="2022-04-10T22:48:56.379" v="5588"/>
          <ac:picMkLst>
            <pc:docMk/>
            <pc:sldMk cId="180491797" sldId="288"/>
            <ac:picMk id="6" creationId="{7031C91C-D45D-4F9B-B562-FA5A1935A05C}"/>
          </ac:picMkLst>
        </pc:picChg>
      </pc:sldChg>
      <pc:sldChg chg="addSp modSp add">
        <pc:chgData name="James Lee" userId="0c63859d-0af0-46ae-b75a-592aa522f718" providerId="ADAL" clId="{C60567C8-4C88-409A-A49E-878C44BFDAE6}" dt="2022-04-11T05:49:02.605" v="6127" actId="404"/>
        <pc:sldMkLst>
          <pc:docMk/>
          <pc:sldMk cId="2557572289" sldId="289"/>
        </pc:sldMkLst>
        <pc:spChg chg="mod">
          <ac:chgData name="James Lee" userId="0c63859d-0af0-46ae-b75a-592aa522f718" providerId="ADAL" clId="{C60567C8-4C88-409A-A49E-878C44BFDAE6}" dt="2022-04-07T22:29:50.097" v="1593" actId="20577"/>
          <ac:spMkLst>
            <pc:docMk/>
            <pc:sldMk cId="2557572289" sldId="289"/>
            <ac:spMk id="4" creationId="{94222DD8-06D9-4687-9144-540B5DB20979}"/>
          </ac:spMkLst>
        </pc:spChg>
        <pc:spChg chg="add mod">
          <ac:chgData name="James Lee" userId="0c63859d-0af0-46ae-b75a-592aa522f718" providerId="ADAL" clId="{C60567C8-4C88-409A-A49E-878C44BFDAE6}" dt="2022-04-11T05:49:02.605" v="6127" actId="404"/>
          <ac:spMkLst>
            <pc:docMk/>
            <pc:sldMk cId="2557572289" sldId="289"/>
            <ac:spMk id="7" creationId="{83CA997D-9295-4A8F-AF01-FCE3D5B1FD3D}"/>
          </ac:spMkLst>
        </pc:spChg>
        <pc:spChg chg="add">
          <ac:chgData name="James Lee" userId="0c63859d-0af0-46ae-b75a-592aa522f718" providerId="ADAL" clId="{C60567C8-4C88-409A-A49E-878C44BFDAE6}" dt="2022-04-10T22:48:46.243" v="5576"/>
          <ac:spMkLst>
            <pc:docMk/>
            <pc:sldMk cId="2557572289" sldId="289"/>
            <ac:spMk id="8" creationId="{380ADD8E-3296-4304-85A0-DD5322A1DA3F}"/>
          </ac:spMkLst>
        </pc:spChg>
        <pc:spChg chg="add mod">
          <ac:chgData name="James Lee" userId="0c63859d-0af0-46ae-b75a-592aa522f718" providerId="ADAL" clId="{C60567C8-4C88-409A-A49E-878C44BFDAE6}" dt="2022-04-10T22:48:54.517" v="5587" actId="20577"/>
          <ac:spMkLst>
            <pc:docMk/>
            <pc:sldMk cId="2557572289" sldId="289"/>
            <ac:spMk id="9" creationId="{CC52EAF8-791F-4258-98DF-67D29F7D5DFA}"/>
          </ac:spMkLst>
        </pc:spChg>
        <pc:picChg chg="add">
          <ac:chgData name="James Lee" userId="0c63859d-0af0-46ae-b75a-592aa522f718" providerId="ADAL" clId="{C60567C8-4C88-409A-A49E-878C44BFDAE6}" dt="2022-04-10T22:48:46.243" v="5576"/>
          <ac:picMkLst>
            <pc:docMk/>
            <pc:sldMk cId="2557572289" sldId="289"/>
            <ac:picMk id="6" creationId="{390C7506-89B2-40E6-AF24-8A457FE093F7}"/>
          </ac:picMkLst>
        </pc:picChg>
      </pc:sldChg>
      <pc:sldChg chg="addSp delSp modSp add">
        <pc:chgData name="James Lee" userId="0c63859d-0af0-46ae-b75a-592aa522f718" providerId="ADAL" clId="{C60567C8-4C88-409A-A49E-878C44BFDAE6}" dt="2022-04-11T05:49:39.970" v="6164" actId="404"/>
        <pc:sldMkLst>
          <pc:docMk/>
          <pc:sldMk cId="719811208" sldId="290"/>
        </pc:sldMkLst>
        <pc:spChg chg="add del">
          <ac:chgData name="James Lee" userId="0c63859d-0af0-46ae-b75a-592aa522f718" providerId="ADAL" clId="{C60567C8-4C88-409A-A49E-878C44BFDAE6}" dt="2022-04-10T22:49:23.838" v="5593"/>
          <ac:spMkLst>
            <pc:docMk/>
            <pc:sldMk cId="719811208" sldId="290"/>
            <ac:spMk id="2" creationId="{3250EFD4-E40A-461E-BCE5-62C07AD10D2E}"/>
          </ac:spMkLst>
        </pc:spChg>
        <pc:spChg chg="mod">
          <ac:chgData name="James Lee" userId="0c63859d-0af0-46ae-b75a-592aa522f718" providerId="ADAL" clId="{C60567C8-4C88-409A-A49E-878C44BFDAE6}" dt="2022-04-07T22:32:22.564" v="1751" actId="20577"/>
          <ac:spMkLst>
            <pc:docMk/>
            <pc:sldMk cId="719811208" sldId="290"/>
            <ac:spMk id="4" creationId="{94222DD8-06D9-4687-9144-540B5DB20979}"/>
          </ac:spMkLst>
        </pc:spChg>
        <pc:spChg chg="add mod">
          <ac:chgData name="James Lee" userId="0c63859d-0af0-46ae-b75a-592aa522f718" providerId="ADAL" clId="{C60567C8-4C88-409A-A49E-878C44BFDAE6}" dt="2022-04-11T05:49:39.970" v="6164" actId="404"/>
          <ac:spMkLst>
            <pc:docMk/>
            <pc:sldMk cId="719811208" sldId="290"/>
            <ac:spMk id="9" creationId="{511BD341-E7FA-487B-9460-A11039AFDC7D}"/>
          </ac:spMkLst>
        </pc:spChg>
        <pc:spChg chg="add">
          <ac:chgData name="James Lee" userId="0c63859d-0af0-46ae-b75a-592aa522f718" providerId="ADAL" clId="{C60567C8-4C88-409A-A49E-878C44BFDAE6}" dt="2022-04-10T22:49:28.035" v="5594"/>
          <ac:spMkLst>
            <pc:docMk/>
            <pc:sldMk cId="719811208" sldId="290"/>
            <ac:spMk id="10" creationId="{DCE7D902-030B-4D83-A0FA-D0DCF31D06DF}"/>
          </ac:spMkLst>
        </pc:spChg>
        <pc:spChg chg="add mod">
          <ac:chgData name="James Lee" userId="0c63859d-0af0-46ae-b75a-592aa522f718" providerId="ADAL" clId="{C60567C8-4C88-409A-A49E-878C44BFDAE6}" dt="2022-04-10T22:49:31.041" v="5599" actId="20577"/>
          <ac:spMkLst>
            <pc:docMk/>
            <pc:sldMk cId="719811208" sldId="290"/>
            <ac:spMk id="11" creationId="{660BEB99-0E77-4A4B-9B8E-937FFAF726A5}"/>
          </ac:spMkLst>
        </pc:spChg>
        <pc:graphicFrameChg chg="del">
          <ac:chgData name="James Lee" userId="0c63859d-0af0-46ae-b75a-592aa522f718" providerId="ADAL" clId="{C60567C8-4C88-409A-A49E-878C44BFDAE6}" dt="2022-04-07T22:33:47.694" v="1752" actId="478"/>
          <ac:graphicFrameMkLst>
            <pc:docMk/>
            <pc:sldMk cId="719811208" sldId="290"/>
            <ac:graphicFrameMk id="5" creationId="{30D05BC6-C927-41D8-8814-D2CBD02A666C}"/>
          </ac:graphicFrameMkLst>
        </pc:graphicFrameChg>
        <pc:graphicFrameChg chg="add modGraphic">
          <ac:chgData name="James Lee" userId="0c63859d-0af0-46ae-b75a-592aa522f718" providerId="ADAL" clId="{C60567C8-4C88-409A-A49E-878C44BFDAE6}" dt="2022-04-10T22:54:17.809" v="5897" actId="6549"/>
          <ac:graphicFrameMkLst>
            <pc:docMk/>
            <pc:sldMk cId="719811208" sldId="290"/>
            <ac:graphicFrameMk id="6" creationId="{2FA5E0DC-8393-4B0E-8D17-212140CBEE88}"/>
          </ac:graphicFrameMkLst>
        </pc:graphicFrameChg>
        <pc:picChg chg="add">
          <ac:chgData name="James Lee" userId="0c63859d-0af0-46ae-b75a-592aa522f718" providerId="ADAL" clId="{C60567C8-4C88-409A-A49E-878C44BFDAE6}" dt="2022-04-07T22:33:48.410" v="1753"/>
          <ac:picMkLst>
            <pc:docMk/>
            <pc:sldMk cId="719811208" sldId="290"/>
            <ac:picMk id="7" creationId="{62FE7C1F-C800-414F-9EBB-4C7E458A543A}"/>
          </ac:picMkLst>
        </pc:picChg>
        <pc:picChg chg="add">
          <ac:chgData name="James Lee" userId="0c63859d-0af0-46ae-b75a-592aa522f718" providerId="ADAL" clId="{C60567C8-4C88-409A-A49E-878C44BFDAE6}" dt="2022-04-10T22:49:28.035" v="5594"/>
          <ac:picMkLst>
            <pc:docMk/>
            <pc:sldMk cId="719811208" sldId="290"/>
            <ac:picMk id="8" creationId="{36549C6B-3D6B-4880-98AE-00D06F906171}"/>
          </ac:picMkLst>
        </pc:picChg>
      </pc:sldChg>
      <pc:sldChg chg="addSp delSp modSp add">
        <pc:chgData name="James Lee" userId="0c63859d-0af0-46ae-b75a-592aa522f718" providerId="ADAL" clId="{C60567C8-4C88-409A-A49E-878C44BFDAE6}" dt="2022-04-07T22:38:25.316" v="1824" actId="14100"/>
        <pc:sldMkLst>
          <pc:docMk/>
          <pc:sldMk cId="2547929253" sldId="293"/>
        </pc:sldMkLst>
        <pc:spChg chg="mod">
          <ac:chgData name="James Lee" userId="0c63859d-0af0-46ae-b75a-592aa522f718" providerId="ADAL" clId="{C60567C8-4C88-409A-A49E-878C44BFDAE6}" dt="2022-04-07T22:38:02.015" v="1818" actId="20577"/>
          <ac:spMkLst>
            <pc:docMk/>
            <pc:sldMk cId="2547929253" sldId="293"/>
            <ac:spMk id="4" creationId="{53FA39E9-61C6-4AAE-9707-D8433BE46AD7}"/>
          </ac:spMkLst>
        </pc:spChg>
        <pc:spChg chg="mod">
          <ac:chgData name="James Lee" userId="0c63859d-0af0-46ae-b75a-592aa522f718" providerId="ADAL" clId="{C60567C8-4C88-409A-A49E-878C44BFDAE6}" dt="2022-04-07T22:38:25.316" v="1824" actId="14100"/>
          <ac:spMkLst>
            <pc:docMk/>
            <pc:sldMk cId="2547929253" sldId="293"/>
            <ac:spMk id="7" creationId="{8E32F482-CA9A-4E7F-B835-7EBA3BACC0C5}"/>
          </ac:spMkLst>
        </pc:spChg>
        <pc:picChg chg="del">
          <ac:chgData name="James Lee" userId="0c63859d-0af0-46ae-b75a-592aa522f718" providerId="ADAL" clId="{C60567C8-4C88-409A-A49E-878C44BFDAE6}" dt="2022-04-07T22:38:15.515" v="1819" actId="478"/>
          <ac:picMkLst>
            <pc:docMk/>
            <pc:sldMk cId="2547929253" sldId="293"/>
            <ac:picMk id="5" creationId="{12B2EDB7-7F70-48C5-BA92-FCF8E09ED191}"/>
          </ac:picMkLst>
        </pc:picChg>
        <pc:picChg chg="add mod">
          <ac:chgData name="James Lee" userId="0c63859d-0af0-46ae-b75a-592aa522f718" providerId="ADAL" clId="{C60567C8-4C88-409A-A49E-878C44BFDAE6}" dt="2022-04-07T22:38:21.927" v="1823" actId="14100"/>
          <ac:picMkLst>
            <pc:docMk/>
            <pc:sldMk cId="2547929253" sldId="293"/>
            <ac:picMk id="6" creationId="{A592D1A0-AA74-46F5-B74E-3E28CE4AC086}"/>
          </ac:picMkLst>
        </pc:picChg>
      </pc:sldChg>
      <pc:sldChg chg="addSp delSp modSp add">
        <pc:chgData name="James Lee" userId="0c63859d-0af0-46ae-b75a-592aa522f718" providerId="ADAL" clId="{C60567C8-4C88-409A-A49E-878C44BFDAE6}" dt="2022-04-11T05:50:18.738" v="6198" actId="20577"/>
        <pc:sldMkLst>
          <pc:docMk/>
          <pc:sldMk cId="3087873200" sldId="294"/>
        </pc:sldMkLst>
        <pc:spChg chg="mod">
          <ac:chgData name="James Lee" userId="0c63859d-0af0-46ae-b75a-592aa522f718" providerId="ADAL" clId="{C60567C8-4C88-409A-A49E-878C44BFDAE6}" dt="2022-04-07T22:38:37.871" v="1850" actId="20577"/>
          <ac:spMkLst>
            <pc:docMk/>
            <pc:sldMk cId="3087873200" sldId="294"/>
            <ac:spMk id="4" creationId="{94222DD8-06D9-4687-9144-540B5DB20979}"/>
          </ac:spMkLst>
        </pc:spChg>
        <pc:spChg chg="add mod">
          <ac:chgData name="James Lee" userId="0c63859d-0af0-46ae-b75a-592aa522f718" providerId="ADAL" clId="{C60567C8-4C88-409A-A49E-878C44BFDAE6}" dt="2022-04-11T05:50:18.738" v="6198" actId="20577"/>
          <ac:spMkLst>
            <pc:docMk/>
            <pc:sldMk cId="3087873200" sldId="294"/>
            <ac:spMk id="8" creationId="{4AB8170F-C416-4E74-8F11-7C7791DABC23}"/>
          </ac:spMkLst>
        </pc:spChg>
        <pc:spChg chg="add">
          <ac:chgData name="James Lee" userId="0c63859d-0af0-46ae-b75a-592aa522f718" providerId="ADAL" clId="{C60567C8-4C88-409A-A49E-878C44BFDAE6}" dt="2022-04-10T22:50:30.184" v="5648"/>
          <ac:spMkLst>
            <pc:docMk/>
            <pc:sldMk cId="3087873200" sldId="294"/>
            <ac:spMk id="9" creationId="{6F133F85-4710-4D05-BBD8-9BB5305AEC80}"/>
          </ac:spMkLst>
        </pc:spChg>
        <pc:spChg chg="add mod">
          <ac:chgData name="James Lee" userId="0c63859d-0af0-46ae-b75a-592aa522f718" providerId="ADAL" clId="{C60567C8-4C88-409A-A49E-878C44BFDAE6}" dt="2022-04-10T22:50:36.442" v="5667" actId="20577"/>
          <ac:spMkLst>
            <pc:docMk/>
            <pc:sldMk cId="3087873200" sldId="294"/>
            <ac:spMk id="10" creationId="{A8CF178C-433D-4FE5-BB9D-4C70DB12D27E}"/>
          </ac:spMkLst>
        </pc:spChg>
        <pc:graphicFrameChg chg="mod modGraphic">
          <ac:chgData name="James Lee" userId="0c63859d-0af0-46ae-b75a-592aa522f718" providerId="ADAL" clId="{C60567C8-4C88-409A-A49E-878C44BFDAE6}" dt="2022-04-07T22:43:15.552" v="2218" actId="20577"/>
          <ac:graphicFrameMkLst>
            <pc:docMk/>
            <pc:sldMk cId="3087873200" sldId="294"/>
            <ac:graphicFrameMk id="6" creationId="{2FA5E0DC-8393-4B0E-8D17-212140CBEE88}"/>
          </ac:graphicFrameMkLst>
        </pc:graphicFrameChg>
        <pc:picChg chg="add mod">
          <ac:chgData name="James Lee" userId="0c63859d-0af0-46ae-b75a-592aa522f718" providerId="ADAL" clId="{C60567C8-4C88-409A-A49E-878C44BFDAE6}" dt="2022-04-07T22:39:55.212" v="1933" actId="14100"/>
          <ac:picMkLst>
            <pc:docMk/>
            <pc:sldMk cId="3087873200" sldId="294"/>
            <ac:picMk id="2" creationId="{62994AD7-67DA-4719-AF6B-487006B5AF74}"/>
          </ac:picMkLst>
        </pc:picChg>
        <pc:picChg chg="add mod">
          <ac:chgData name="James Lee" userId="0c63859d-0af0-46ae-b75a-592aa522f718" providerId="ADAL" clId="{C60567C8-4C88-409A-A49E-878C44BFDAE6}" dt="2022-04-07T22:40:59.510" v="1974" actId="1076"/>
          <ac:picMkLst>
            <pc:docMk/>
            <pc:sldMk cId="3087873200" sldId="294"/>
            <ac:picMk id="3" creationId="{A4AAE6FA-6FF2-4C7F-828B-EF8EDF2C143E}"/>
          </ac:picMkLst>
        </pc:picChg>
        <pc:picChg chg="del">
          <ac:chgData name="James Lee" userId="0c63859d-0af0-46ae-b75a-592aa522f718" providerId="ADAL" clId="{C60567C8-4C88-409A-A49E-878C44BFDAE6}" dt="2022-04-07T22:38:40.563" v="1852" actId="478"/>
          <ac:picMkLst>
            <pc:docMk/>
            <pc:sldMk cId="3087873200" sldId="294"/>
            <ac:picMk id="7" creationId="{62FE7C1F-C800-414F-9EBB-4C7E458A543A}"/>
          </ac:picMkLst>
        </pc:picChg>
        <pc:picChg chg="add">
          <ac:chgData name="James Lee" userId="0c63859d-0af0-46ae-b75a-592aa522f718" providerId="ADAL" clId="{C60567C8-4C88-409A-A49E-878C44BFDAE6}" dt="2022-04-10T22:50:30.184" v="5648"/>
          <ac:picMkLst>
            <pc:docMk/>
            <pc:sldMk cId="3087873200" sldId="294"/>
            <ac:picMk id="7" creationId="{6DDB8614-BD94-4C2B-A223-7BEEBF0F72EC}"/>
          </ac:picMkLst>
        </pc:picChg>
      </pc:sldChg>
      <pc:sldChg chg="addSp delSp modSp add">
        <pc:chgData name="James Lee" userId="0c63859d-0af0-46ae-b75a-592aa522f718" providerId="ADAL" clId="{C60567C8-4C88-409A-A49E-878C44BFDAE6}" dt="2022-04-11T05:50:31.142" v="6201"/>
        <pc:sldMkLst>
          <pc:docMk/>
          <pc:sldMk cId="1859880793" sldId="295"/>
        </pc:sldMkLst>
        <pc:spChg chg="add mod">
          <ac:chgData name="James Lee" userId="0c63859d-0af0-46ae-b75a-592aa522f718" providerId="ADAL" clId="{C60567C8-4C88-409A-A49E-878C44BFDAE6}" dt="2022-04-11T05:50:31.142" v="6201"/>
          <ac:spMkLst>
            <pc:docMk/>
            <pc:sldMk cId="1859880793" sldId="295"/>
            <ac:spMk id="10" creationId="{53626701-8A10-491F-9E73-616597CB556E}"/>
          </ac:spMkLst>
        </pc:spChg>
        <pc:spChg chg="add">
          <ac:chgData name="James Lee" userId="0c63859d-0af0-46ae-b75a-592aa522f718" providerId="ADAL" clId="{C60567C8-4C88-409A-A49E-878C44BFDAE6}" dt="2022-04-10T22:50:43.714" v="5668"/>
          <ac:spMkLst>
            <pc:docMk/>
            <pc:sldMk cId="1859880793" sldId="295"/>
            <ac:spMk id="11" creationId="{506F03AC-B446-409A-A7B7-BF72AB4BC139}"/>
          </ac:spMkLst>
        </pc:spChg>
        <pc:spChg chg="add">
          <ac:chgData name="James Lee" userId="0c63859d-0af0-46ae-b75a-592aa522f718" providerId="ADAL" clId="{C60567C8-4C88-409A-A49E-878C44BFDAE6}" dt="2022-04-10T22:50:43.714" v="5668"/>
          <ac:spMkLst>
            <pc:docMk/>
            <pc:sldMk cId="1859880793" sldId="295"/>
            <ac:spMk id="12" creationId="{A3D3A9DE-6448-4FEF-BF98-2E64672BB93A}"/>
          </ac:spMkLst>
        </pc:spChg>
        <pc:graphicFrameChg chg="mod modGraphic">
          <ac:chgData name="James Lee" userId="0c63859d-0af0-46ae-b75a-592aa522f718" providerId="ADAL" clId="{C60567C8-4C88-409A-A49E-878C44BFDAE6}" dt="2022-04-07T22:43:39.994" v="2228" actId="798"/>
          <ac:graphicFrameMkLst>
            <pc:docMk/>
            <pc:sldMk cId="1859880793" sldId="295"/>
            <ac:graphicFrameMk id="6" creationId="{2FA5E0DC-8393-4B0E-8D17-212140CBEE88}"/>
          </ac:graphicFrameMkLst>
        </pc:graphicFrameChg>
        <pc:picChg chg="del">
          <ac:chgData name="James Lee" userId="0c63859d-0af0-46ae-b75a-592aa522f718" providerId="ADAL" clId="{C60567C8-4C88-409A-A49E-878C44BFDAE6}" dt="2022-04-07T22:43:32.033" v="2224" actId="478"/>
          <ac:picMkLst>
            <pc:docMk/>
            <pc:sldMk cId="1859880793" sldId="295"/>
            <ac:picMk id="2" creationId="{62994AD7-67DA-4719-AF6B-487006B5AF74}"/>
          </ac:picMkLst>
        </pc:picChg>
        <pc:picChg chg="del">
          <ac:chgData name="James Lee" userId="0c63859d-0af0-46ae-b75a-592aa522f718" providerId="ADAL" clId="{C60567C8-4C88-409A-A49E-878C44BFDAE6}" dt="2022-04-07T22:43:31.202" v="2223" actId="478"/>
          <ac:picMkLst>
            <pc:docMk/>
            <pc:sldMk cId="1859880793" sldId="295"/>
            <ac:picMk id="3" creationId="{A4AAE6FA-6FF2-4C7F-828B-EF8EDF2C143E}"/>
          </ac:picMkLst>
        </pc:picChg>
        <pc:picChg chg="add mod">
          <ac:chgData name="James Lee" userId="0c63859d-0af0-46ae-b75a-592aa522f718" providerId="ADAL" clId="{C60567C8-4C88-409A-A49E-878C44BFDAE6}" dt="2022-04-10T22:50:46.974" v="5669" actId="14100"/>
          <ac:picMkLst>
            <pc:docMk/>
            <pc:sldMk cId="1859880793" sldId="295"/>
            <ac:picMk id="7" creationId="{80B8C051-93C3-4867-9E87-86986D0EA9BA}"/>
          </ac:picMkLst>
        </pc:picChg>
        <pc:picChg chg="add mod">
          <ac:chgData name="James Lee" userId="0c63859d-0af0-46ae-b75a-592aa522f718" providerId="ADAL" clId="{C60567C8-4C88-409A-A49E-878C44BFDAE6}" dt="2022-04-10T22:50:49.397" v="5670" actId="14100"/>
          <ac:picMkLst>
            <pc:docMk/>
            <pc:sldMk cId="1859880793" sldId="295"/>
            <ac:picMk id="8" creationId="{1A875C30-5521-4B60-89D8-0596E025CFB5}"/>
          </ac:picMkLst>
        </pc:picChg>
        <pc:picChg chg="add">
          <ac:chgData name="James Lee" userId="0c63859d-0af0-46ae-b75a-592aa522f718" providerId="ADAL" clId="{C60567C8-4C88-409A-A49E-878C44BFDAE6}" dt="2022-04-10T22:50:43.714" v="5668"/>
          <ac:picMkLst>
            <pc:docMk/>
            <pc:sldMk cId="1859880793" sldId="295"/>
            <ac:picMk id="9" creationId="{7C9A753E-E57D-40FF-B495-4016AD897C7C}"/>
          </ac:picMkLst>
        </pc:picChg>
      </pc:sldChg>
      <pc:sldChg chg="addSp modSp add">
        <pc:chgData name="James Lee" userId="0c63859d-0af0-46ae-b75a-592aa522f718" providerId="ADAL" clId="{C60567C8-4C88-409A-A49E-878C44BFDAE6}" dt="2022-04-11T05:50:56.843" v="6230" actId="20577"/>
        <pc:sldMkLst>
          <pc:docMk/>
          <pc:sldMk cId="1845668649" sldId="296"/>
        </pc:sldMkLst>
        <pc:spChg chg="mod">
          <ac:chgData name="James Lee" userId="0c63859d-0af0-46ae-b75a-592aa522f718" providerId="ADAL" clId="{C60567C8-4C88-409A-A49E-878C44BFDAE6}" dt="2022-04-07T22:45:01.637" v="2249" actId="20577"/>
          <ac:spMkLst>
            <pc:docMk/>
            <pc:sldMk cId="1845668649" sldId="296"/>
            <ac:spMk id="4" creationId="{94222DD8-06D9-4687-9144-540B5DB20979}"/>
          </ac:spMkLst>
        </pc:spChg>
        <pc:spChg chg="add mod">
          <ac:chgData name="James Lee" userId="0c63859d-0af0-46ae-b75a-592aa522f718" providerId="ADAL" clId="{C60567C8-4C88-409A-A49E-878C44BFDAE6}" dt="2022-04-11T05:50:56.843" v="6230" actId="20577"/>
          <ac:spMkLst>
            <pc:docMk/>
            <pc:sldMk cId="1845668649" sldId="296"/>
            <ac:spMk id="9" creationId="{0E11BC78-5222-4357-838E-A6638C4355BB}"/>
          </ac:spMkLst>
        </pc:spChg>
        <pc:spChg chg="add">
          <ac:chgData name="James Lee" userId="0c63859d-0af0-46ae-b75a-592aa522f718" providerId="ADAL" clId="{C60567C8-4C88-409A-A49E-878C44BFDAE6}" dt="2022-04-10T22:50:50.844" v="5671"/>
          <ac:spMkLst>
            <pc:docMk/>
            <pc:sldMk cId="1845668649" sldId="296"/>
            <ac:spMk id="10" creationId="{27707A8C-91E9-4906-9708-8806FB0530AC}"/>
          </ac:spMkLst>
        </pc:spChg>
        <pc:spChg chg="add mod">
          <ac:chgData name="James Lee" userId="0c63859d-0af0-46ae-b75a-592aa522f718" providerId="ADAL" clId="{C60567C8-4C88-409A-A49E-878C44BFDAE6}" dt="2022-04-10T22:51:21.106" v="5720" actId="20577"/>
          <ac:spMkLst>
            <pc:docMk/>
            <pc:sldMk cId="1845668649" sldId="296"/>
            <ac:spMk id="11" creationId="{6229E0AA-F2D9-453D-BB33-8B2B7E8E32B8}"/>
          </ac:spMkLst>
        </pc:spChg>
        <pc:graphicFrameChg chg="mod">
          <ac:chgData name="James Lee" userId="0c63859d-0af0-46ae-b75a-592aa522f718" providerId="ADAL" clId="{C60567C8-4C88-409A-A49E-878C44BFDAE6}" dt="2022-04-07T22:46:11.004" v="2257" actId="6549"/>
          <ac:graphicFrameMkLst>
            <pc:docMk/>
            <pc:sldMk cId="1845668649" sldId="296"/>
            <ac:graphicFrameMk id="5" creationId="{30D05BC6-C927-41D8-8814-D2CBD02A666C}"/>
          </ac:graphicFrameMkLst>
        </pc:graphicFrameChg>
        <pc:picChg chg="add mod">
          <ac:chgData name="James Lee" userId="0c63859d-0af0-46ae-b75a-592aa522f718" providerId="ADAL" clId="{C60567C8-4C88-409A-A49E-878C44BFDAE6}" dt="2022-04-10T22:51:26.664" v="5721" actId="14100"/>
          <ac:picMkLst>
            <pc:docMk/>
            <pc:sldMk cId="1845668649" sldId="296"/>
            <ac:picMk id="2" creationId="{FCC5646C-5B4E-4C4C-A02A-AD3BCC7D487E}"/>
          </ac:picMkLst>
        </pc:picChg>
        <pc:picChg chg="add mod">
          <ac:chgData name="James Lee" userId="0c63859d-0af0-46ae-b75a-592aa522f718" providerId="ADAL" clId="{C60567C8-4C88-409A-A49E-878C44BFDAE6}" dt="2022-04-07T22:46:08.134" v="2256" actId="14100"/>
          <ac:picMkLst>
            <pc:docMk/>
            <pc:sldMk cId="1845668649" sldId="296"/>
            <ac:picMk id="3" creationId="{A305339F-CC7A-4AB7-A832-95B59D79311F}"/>
          </ac:picMkLst>
        </pc:picChg>
        <pc:picChg chg="add mod">
          <ac:chgData name="James Lee" userId="0c63859d-0af0-46ae-b75a-592aa522f718" providerId="ADAL" clId="{C60567C8-4C88-409A-A49E-878C44BFDAE6}" dt="2022-04-10T22:51:29.087" v="5722" actId="14100"/>
          <ac:picMkLst>
            <pc:docMk/>
            <pc:sldMk cId="1845668649" sldId="296"/>
            <ac:picMk id="6" creationId="{59C6BE1F-513F-4236-AF8B-86B0A0F4475E}"/>
          </ac:picMkLst>
        </pc:picChg>
        <pc:picChg chg="add mod">
          <ac:chgData name="James Lee" userId="0c63859d-0af0-46ae-b75a-592aa522f718" providerId="ADAL" clId="{C60567C8-4C88-409A-A49E-878C44BFDAE6}" dt="2022-04-07T22:47:21.829" v="2263" actId="14100"/>
          <ac:picMkLst>
            <pc:docMk/>
            <pc:sldMk cId="1845668649" sldId="296"/>
            <ac:picMk id="7" creationId="{770DA6ED-B71F-4911-ACD0-D224BDA90D00}"/>
          </ac:picMkLst>
        </pc:picChg>
        <pc:picChg chg="add">
          <ac:chgData name="James Lee" userId="0c63859d-0af0-46ae-b75a-592aa522f718" providerId="ADAL" clId="{C60567C8-4C88-409A-A49E-878C44BFDAE6}" dt="2022-04-10T22:50:50.844" v="5671"/>
          <ac:picMkLst>
            <pc:docMk/>
            <pc:sldMk cId="1845668649" sldId="296"/>
            <ac:picMk id="8" creationId="{8CDFF434-D6C6-41DE-B1E2-2AA73186304F}"/>
          </ac:picMkLst>
        </pc:picChg>
      </pc:sldChg>
      <pc:sldChg chg="addSp delSp modSp add">
        <pc:chgData name="James Lee" userId="0c63859d-0af0-46ae-b75a-592aa522f718" providerId="ADAL" clId="{C60567C8-4C88-409A-A49E-878C44BFDAE6}" dt="2022-04-11T19:59:53.509" v="7985" actId="14100"/>
        <pc:sldMkLst>
          <pc:docMk/>
          <pc:sldMk cId="3377784383" sldId="297"/>
        </pc:sldMkLst>
        <pc:spChg chg="mod">
          <ac:chgData name="James Lee" userId="0c63859d-0af0-46ae-b75a-592aa522f718" providerId="ADAL" clId="{C60567C8-4C88-409A-A49E-878C44BFDAE6}" dt="2022-04-07T22:48:52.013" v="2338" actId="20577"/>
          <ac:spMkLst>
            <pc:docMk/>
            <pc:sldMk cId="3377784383" sldId="297"/>
            <ac:spMk id="4" creationId="{94222DD8-06D9-4687-9144-540B5DB20979}"/>
          </ac:spMkLst>
        </pc:spChg>
        <pc:spChg chg="add mod">
          <ac:chgData name="James Lee" userId="0c63859d-0af0-46ae-b75a-592aa522f718" providerId="ADAL" clId="{C60567C8-4C88-409A-A49E-878C44BFDAE6}" dt="2022-04-11T05:51:29.897" v="6257" actId="404"/>
          <ac:spMkLst>
            <pc:docMk/>
            <pc:sldMk cId="3377784383" sldId="297"/>
            <ac:spMk id="13" creationId="{C8353FFA-7DF2-453D-A5DD-6E2E5D49983C}"/>
          </ac:spMkLst>
        </pc:spChg>
        <pc:spChg chg="add">
          <ac:chgData name="James Lee" userId="0c63859d-0af0-46ae-b75a-592aa522f718" providerId="ADAL" clId="{C60567C8-4C88-409A-A49E-878C44BFDAE6}" dt="2022-04-10T22:51:30.451" v="5723"/>
          <ac:spMkLst>
            <pc:docMk/>
            <pc:sldMk cId="3377784383" sldId="297"/>
            <ac:spMk id="14" creationId="{AC0BD8F4-786D-4123-8AF7-8EFDE0D38E48}"/>
          </ac:spMkLst>
        </pc:spChg>
        <pc:spChg chg="add mod">
          <ac:chgData name="James Lee" userId="0c63859d-0af0-46ae-b75a-592aa522f718" providerId="ADAL" clId="{C60567C8-4C88-409A-A49E-878C44BFDAE6}" dt="2022-04-10T22:51:56.052" v="5779" actId="20577"/>
          <ac:spMkLst>
            <pc:docMk/>
            <pc:sldMk cId="3377784383" sldId="297"/>
            <ac:spMk id="15" creationId="{033AAB1D-C501-4E4B-8414-CF9CE213CDB1}"/>
          </ac:spMkLst>
        </pc:spChg>
        <pc:picChg chg="add mod">
          <ac:chgData name="James Lee" userId="0c63859d-0af0-46ae-b75a-592aa522f718" providerId="ADAL" clId="{C60567C8-4C88-409A-A49E-878C44BFDAE6}" dt="2022-04-11T19:59:53.509" v="7985" actId="14100"/>
          <ac:picMkLst>
            <pc:docMk/>
            <pc:sldMk cId="3377784383" sldId="297"/>
            <ac:picMk id="2" creationId="{A4BD436B-F62E-4483-B431-AAA8A4AAC5D6}"/>
          </ac:picMkLst>
        </pc:picChg>
        <pc:picChg chg="del">
          <ac:chgData name="James Lee" userId="0c63859d-0af0-46ae-b75a-592aa522f718" providerId="ADAL" clId="{C60567C8-4C88-409A-A49E-878C44BFDAE6}" dt="2022-04-07T22:47:44.871" v="2315" actId="478"/>
          <ac:picMkLst>
            <pc:docMk/>
            <pc:sldMk cId="3377784383" sldId="297"/>
            <ac:picMk id="2" creationId="{FCC5646C-5B4E-4C4C-A02A-AD3BCC7D487E}"/>
          </ac:picMkLst>
        </pc:picChg>
        <pc:picChg chg="del">
          <ac:chgData name="James Lee" userId="0c63859d-0af0-46ae-b75a-592aa522f718" providerId="ADAL" clId="{C60567C8-4C88-409A-A49E-878C44BFDAE6}" dt="2022-04-07T22:47:43.400" v="2312" actId="478"/>
          <ac:picMkLst>
            <pc:docMk/>
            <pc:sldMk cId="3377784383" sldId="297"/>
            <ac:picMk id="3" creationId="{A305339F-CC7A-4AB7-A832-95B59D79311F}"/>
          </ac:picMkLst>
        </pc:picChg>
        <pc:picChg chg="del">
          <ac:chgData name="James Lee" userId="0c63859d-0af0-46ae-b75a-592aa522f718" providerId="ADAL" clId="{C60567C8-4C88-409A-A49E-878C44BFDAE6}" dt="2022-04-07T22:47:44.288" v="2314" actId="478"/>
          <ac:picMkLst>
            <pc:docMk/>
            <pc:sldMk cId="3377784383" sldId="297"/>
            <ac:picMk id="6" creationId="{59C6BE1F-513F-4236-AF8B-86B0A0F4475E}"/>
          </ac:picMkLst>
        </pc:picChg>
        <pc:picChg chg="del">
          <ac:chgData name="James Lee" userId="0c63859d-0af0-46ae-b75a-592aa522f718" providerId="ADAL" clId="{C60567C8-4C88-409A-A49E-878C44BFDAE6}" dt="2022-04-07T22:47:43.713" v="2313" actId="478"/>
          <ac:picMkLst>
            <pc:docMk/>
            <pc:sldMk cId="3377784383" sldId="297"/>
            <ac:picMk id="7" creationId="{770DA6ED-B71F-4911-ACD0-D224BDA90D00}"/>
          </ac:picMkLst>
        </pc:picChg>
        <pc:picChg chg="add mod">
          <ac:chgData name="James Lee" userId="0c63859d-0af0-46ae-b75a-592aa522f718" providerId="ADAL" clId="{C60567C8-4C88-409A-A49E-878C44BFDAE6}" dt="2022-04-07T22:48:26.697" v="2318" actId="14100"/>
          <ac:picMkLst>
            <pc:docMk/>
            <pc:sldMk cId="3377784383" sldId="297"/>
            <ac:picMk id="8" creationId="{F26BD4B3-FB34-4BA6-B484-4BBE812CD4F6}"/>
          </ac:picMkLst>
        </pc:picChg>
        <pc:picChg chg="add mod">
          <ac:chgData name="James Lee" userId="0c63859d-0af0-46ae-b75a-592aa522f718" providerId="ADAL" clId="{C60567C8-4C88-409A-A49E-878C44BFDAE6}" dt="2022-04-07T22:48:44.244" v="2321" actId="14100"/>
          <ac:picMkLst>
            <pc:docMk/>
            <pc:sldMk cId="3377784383" sldId="297"/>
            <ac:picMk id="9" creationId="{5B90A129-3A90-477E-B105-0C786DACDDDF}"/>
          </ac:picMkLst>
        </pc:picChg>
        <pc:picChg chg="add mod">
          <ac:chgData name="James Lee" userId="0c63859d-0af0-46ae-b75a-592aa522f718" providerId="ADAL" clId="{C60567C8-4C88-409A-A49E-878C44BFDAE6}" dt="2022-04-07T22:49:25.552" v="2350" actId="14100"/>
          <ac:picMkLst>
            <pc:docMk/>
            <pc:sldMk cId="3377784383" sldId="297"/>
            <ac:picMk id="10" creationId="{9307A6DF-626D-4E38-9E65-B05D3C01B78E}"/>
          </ac:picMkLst>
        </pc:picChg>
        <pc:picChg chg="add del mod modCrop">
          <ac:chgData name="James Lee" userId="0c63859d-0af0-46ae-b75a-592aa522f718" providerId="ADAL" clId="{C60567C8-4C88-409A-A49E-878C44BFDAE6}" dt="2022-04-11T19:59:46.780" v="7982" actId="478"/>
          <ac:picMkLst>
            <pc:docMk/>
            <pc:sldMk cId="3377784383" sldId="297"/>
            <ac:picMk id="11" creationId="{233BC8AB-3CB9-486A-B40B-11F4DDDFF3A7}"/>
          </ac:picMkLst>
        </pc:picChg>
        <pc:picChg chg="add">
          <ac:chgData name="James Lee" userId="0c63859d-0af0-46ae-b75a-592aa522f718" providerId="ADAL" clId="{C60567C8-4C88-409A-A49E-878C44BFDAE6}" dt="2022-04-10T22:51:30.451" v="5723"/>
          <ac:picMkLst>
            <pc:docMk/>
            <pc:sldMk cId="3377784383" sldId="297"/>
            <ac:picMk id="12" creationId="{85B040CA-4CB3-4ADA-9AE9-4C61B46726E9}"/>
          </ac:picMkLst>
        </pc:picChg>
      </pc:sldChg>
      <pc:sldChg chg="addSp delSp modSp add">
        <pc:chgData name="James Lee" userId="0c63859d-0af0-46ae-b75a-592aa522f718" providerId="ADAL" clId="{C60567C8-4C88-409A-A49E-878C44BFDAE6}" dt="2022-04-11T05:51:44.232" v="6273" actId="403"/>
        <pc:sldMkLst>
          <pc:docMk/>
          <pc:sldMk cId="2710799897" sldId="298"/>
        </pc:sldMkLst>
        <pc:spChg chg="mod">
          <ac:chgData name="James Lee" userId="0c63859d-0af0-46ae-b75a-592aa522f718" providerId="ADAL" clId="{C60567C8-4C88-409A-A49E-878C44BFDAE6}" dt="2022-04-07T22:50:30.596" v="2383" actId="20577"/>
          <ac:spMkLst>
            <pc:docMk/>
            <pc:sldMk cId="2710799897" sldId="298"/>
            <ac:spMk id="4" creationId="{94222DD8-06D9-4687-9144-540B5DB20979}"/>
          </ac:spMkLst>
        </pc:spChg>
        <pc:spChg chg="add mod">
          <ac:chgData name="James Lee" userId="0c63859d-0af0-46ae-b75a-592aa522f718" providerId="ADAL" clId="{C60567C8-4C88-409A-A49E-878C44BFDAE6}" dt="2022-04-11T05:51:44.232" v="6273" actId="403"/>
          <ac:spMkLst>
            <pc:docMk/>
            <pc:sldMk cId="2710799897" sldId="298"/>
            <ac:spMk id="9" creationId="{BD1EECA7-5C50-4976-A486-CA76D0A46970}"/>
          </ac:spMkLst>
        </pc:spChg>
        <pc:spChg chg="add">
          <ac:chgData name="James Lee" userId="0c63859d-0af0-46ae-b75a-592aa522f718" providerId="ADAL" clId="{C60567C8-4C88-409A-A49E-878C44BFDAE6}" dt="2022-04-10T22:51:57.862" v="5780"/>
          <ac:spMkLst>
            <pc:docMk/>
            <pc:sldMk cId="2710799897" sldId="298"/>
            <ac:spMk id="10" creationId="{D513F671-E3AC-4BC6-BE28-0AAEA875C447}"/>
          </ac:spMkLst>
        </pc:spChg>
        <pc:spChg chg="add mod">
          <ac:chgData name="James Lee" userId="0c63859d-0af0-46ae-b75a-592aa522f718" providerId="ADAL" clId="{C60567C8-4C88-409A-A49E-878C44BFDAE6}" dt="2022-04-10T22:52:11.831" v="5791" actId="20577"/>
          <ac:spMkLst>
            <pc:docMk/>
            <pc:sldMk cId="2710799897" sldId="298"/>
            <ac:spMk id="11" creationId="{79AAC2A0-5D02-42D5-BD3F-8B33C00B024C}"/>
          </ac:spMkLst>
        </pc:spChg>
        <pc:spChg chg="add mod">
          <ac:chgData name="James Lee" userId="0c63859d-0af0-46ae-b75a-592aa522f718" providerId="ADAL" clId="{C60567C8-4C88-409A-A49E-878C44BFDAE6}" dt="2022-04-07T22:56:19.195" v="2661" actId="1076"/>
          <ac:spMkLst>
            <pc:docMk/>
            <pc:sldMk cId="2710799897" sldId="298"/>
            <ac:spMk id="13" creationId="{5D310CE2-EF69-4F90-AD9F-4E9C8C98A798}"/>
          </ac:spMkLst>
        </pc:spChg>
        <pc:graphicFrameChg chg="mod modGraphic">
          <ac:chgData name="James Lee" userId="0c63859d-0af0-46ae-b75a-592aa522f718" providerId="ADAL" clId="{C60567C8-4C88-409A-A49E-878C44BFDAE6}" dt="2022-04-07T22:56:14.018" v="2660" actId="20577"/>
          <ac:graphicFrameMkLst>
            <pc:docMk/>
            <pc:sldMk cId="2710799897" sldId="298"/>
            <ac:graphicFrameMk id="5" creationId="{30D05BC6-C927-41D8-8814-D2CBD02A666C}"/>
          </ac:graphicFrameMkLst>
        </pc:graphicFrameChg>
        <pc:picChg chg="add mod">
          <ac:chgData name="James Lee" userId="0c63859d-0af0-46ae-b75a-592aa522f718" providerId="ADAL" clId="{C60567C8-4C88-409A-A49E-878C44BFDAE6}" dt="2022-04-07T22:54:24.473" v="2549" actId="1076"/>
          <ac:picMkLst>
            <pc:docMk/>
            <pc:sldMk cId="2710799897" sldId="298"/>
            <ac:picMk id="2" creationId="{568EFB97-436D-43F3-B28A-69B18AC38C7B}"/>
          </ac:picMkLst>
        </pc:picChg>
        <pc:picChg chg="add mod">
          <ac:chgData name="James Lee" userId="0c63859d-0af0-46ae-b75a-592aa522f718" providerId="ADAL" clId="{C60567C8-4C88-409A-A49E-878C44BFDAE6}" dt="2022-04-07T22:54:46.481" v="2552" actId="1076"/>
          <ac:picMkLst>
            <pc:docMk/>
            <pc:sldMk cId="2710799897" sldId="298"/>
            <ac:picMk id="3" creationId="{56A2D6C7-C94C-48B4-9C0E-A66021E9A952}"/>
          </ac:picMkLst>
        </pc:picChg>
        <pc:picChg chg="add">
          <ac:chgData name="James Lee" userId="0c63859d-0af0-46ae-b75a-592aa522f718" providerId="ADAL" clId="{C60567C8-4C88-409A-A49E-878C44BFDAE6}" dt="2022-04-10T22:51:57.862" v="5780"/>
          <ac:picMkLst>
            <pc:docMk/>
            <pc:sldMk cId="2710799897" sldId="298"/>
            <ac:picMk id="8" creationId="{910B2DEE-53F9-4DB6-8735-9BE2A8C9A8F5}"/>
          </ac:picMkLst>
        </pc:picChg>
        <pc:picChg chg="del">
          <ac:chgData name="James Lee" userId="0c63859d-0af0-46ae-b75a-592aa522f718" providerId="ADAL" clId="{C60567C8-4C88-409A-A49E-878C44BFDAE6}" dt="2022-04-07T22:50:55.206" v="2395" actId="478"/>
          <ac:picMkLst>
            <pc:docMk/>
            <pc:sldMk cId="2710799897" sldId="298"/>
            <ac:picMk id="8" creationId="{F26BD4B3-FB34-4BA6-B484-4BBE812CD4F6}"/>
          </ac:picMkLst>
        </pc:picChg>
        <pc:picChg chg="del">
          <ac:chgData name="James Lee" userId="0c63859d-0af0-46ae-b75a-592aa522f718" providerId="ADAL" clId="{C60567C8-4C88-409A-A49E-878C44BFDAE6}" dt="2022-04-07T22:50:54.827" v="2394" actId="478"/>
          <ac:picMkLst>
            <pc:docMk/>
            <pc:sldMk cId="2710799897" sldId="298"/>
            <ac:picMk id="9" creationId="{5B90A129-3A90-477E-B105-0C786DACDDDF}"/>
          </ac:picMkLst>
        </pc:picChg>
        <pc:picChg chg="del">
          <ac:chgData name="James Lee" userId="0c63859d-0af0-46ae-b75a-592aa522f718" providerId="ADAL" clId="{C60567C8-4C88-409A-A49E-878C44BFDAE6}" dt="2022-04-07T22:50:56.189" v="2397" actId="478"/>
          <ac:picMkLst>
            <pc:docMk/>
            <pc:sldMk cId="2710799897" sldId="298"/>
            <ac:picMk id="10" creationId="{9307A6DF-626D-4E38-9E65-B05D3C01B78E}"/>
          </ac:picMkLst>
        </pc:picChg>
        <pc:picChg chg="del">
          <ac:chgData name="James Lee" userId="0c63859d-0af0-46ae-b75a-592aa522f718" providerId="ADAL" clId="{C60567C8-4C88-409A-A49E-878C44BFDAE6}" dt="2022-04-07T22:50:55.718" v="2396" actId="478"/>
          <ac:picMkLst>
            <pc:docMk/>
            <pc:sldMk cId="2710799897" sldId="298"/>
            <ac:picMk id="11" creationId="{233BC8AB-3CB9-486A-B40B-11F4DDDFF3A7}"/>
          </ac:picMkLst>
        </pc:picChg>
        <pc:picChg chg="add mod">
          <ac:chgData name="James Lee" userId="0c63859d-0af0-46ae-b75a-592aa522f718" providerId="ADAL" clId="{C60567C8-4C88-409A-A49E-878C44BFDAE6}" dt="2022-04-10T22:52:17.560" v="5792" actId="14100"/>
          <ac:picMkLst>
            <pc:docMk/>
            <pc:sldMk cId="2710799897" sldId="298"/>
            <ac:picMk id="12" creationId="{F5E73AB4-24FB-4635-872C-2C9B03F24279}"/>
          </ac:picMkLst>
        </pc:picChg>
      </pc:sldChg>
      <pc:sldChg chg="addSp delSp modSp add">
        <pc:chgData name="James Lee" userId="0c63859d-0af0-46ae-b75a-592aa522f718" providerId="ADAL" clId="{C60567C8-4C88-409A-A49E-878C44BFDAE6}" dt="2022-04-07T22:57:21.634" v="2732" actId="14100"/>
        <pc:sldMkLst>
          <pc:docMk/>
          <pc:sldMk cId="1195377043" sldId="301"/>
        </pc:sldMkLst>
        <pc:spChg chg="mod">
          <ac:chgData name="James Lee" userId="0c63859d-0af0-46ae-b75a-592aa522f718" providerId="ADAL" clId="{C60567C8-4C88-409A-A49E-878C44BFDAE6}" dt="2022-04-07T22:57:13.065" v="2727" actId="27636"/>
          <ac:spMkLst>
            <pc:docMk/>
            <pc:sldMk cId="1195377043" sldId="301"/>
            <ac:spMk id="4" creationId="{53FA39E9-61C6-4AAE-9707-D8433BE46AD7}"/>
          </ac:spMkLst>
        </pc:spChg>
        <pc:spChg chg="mod">
          <ac:chgData name="James Lee" userId="0c63859d-0af0-46ae-b75a-592aa522f718" providerId="ADAL" clId="{C60567C8-4C88-409A-A49E-878C44BFDAE6}" dt="2022-04-07T22:57:21.634" v="2732" actId="14100"/>
          <ac:spMkLst>
            <pc:docMk/>
            <pc:sldMk cId="1195377043" sldId="301"/>
            <ac:spMk id="7" creationId="{8E32F482-CA9A-4E7F-B835-7EBA3BACC0C5}"/>
          </ac:spMkLst>
        </pc:spChg>
        <pc:picChg chg="add mod">
          <ac:chgData name="James Lee" userId="0c63859d-0af0-46ae-b75a-592aa522f718" providerId="ADAL" clId="{C60567C8-4C88-409A-A49E-878C44BFDAE6}" dt="2022-04-07T22:57:19.051" v="2731" actId="14100"/>
          <ac:picMkLst>
            <pc:docMk/>
            <pc:sldMk cId="1195377043" sldId="301"/>
            <ac:picMk id="5" creationId="{05B69C08-E05A-4AFB-B366-18640B419A99}"/>
          </ac:picMkLst>
        </pc:picChg>
        <pc:picChg chg="del">
          <ac:chgData name="James Lee" userId="0c63859d-0af0-46ae-b75a-592aa522f718" providerId="ADAL" clId="{C60567C8-4C88-409A-A49E-878C44BFDAE6}" dt="2022-04-07T22:57:14.495" v="2728" actId="478"/>
          <ac:picMkLst>
            <pc:docMk/>
            <pc:sldMk cId="1195377043" sldId="301"/>
            <ac:picMk id="6" creationId="{A592D1A0-AA74-46F5-B74E-3E28CE4AC086}"/>
          </ac:picMkLst>
        </pc:picChg>
      </pc:sldChg>
      <pc:sldChg chg="addSp delSp modSp add">
        <pc:chgData name="James Lee" userId="0c63859d-0af0-46ae-b75a-592aa522f718" providerId="ADAL" clId="{C60567C8-4C88-409A-A49E-878C44BFDAE6}" dt="2022-04-11T05:52:49.728" v="6328" actId="20577"/>
        <pc:sldMkLst>
          <pc:docMk/>
          <pc:sldMk cId="1230598430" sldId="302"/>
        </pc:sldMkLst>
        <pc:spChg chg="mod">
          <ac:chgData name="James Lee" userId="0c63859d-0af0-46ae-b75a-592aa522f718" providerId="ADAL" clId="{C60567C8-4C88-409A-A49E-878C44BFDAE6}" dt="2022-04-07T23:10:41.094" v="3590" actId="20577"/>
          <ac:spMkLst>
            <pc:docMk/>
            <pc:sldMk cId="1230598430" sldId="302"/>
            <ac:spMk id="4" creationId="{94222DD8-06D9-4687-9144-540B5DB20979}"/>
          </ac:spMkLst>
        </pc:spChg>
        <pc:spChg chg="add mod">
          <ac:chgData name="James Lee" userId="0c63859d-0af0-46ae-b75a-592aa522f718" providerId="ADAL" clId="{C60567C8-4C88-409A-A49E-878C44BFDAE6}" dt="2022-04-11T05:52:49.728" v="6328" actId="20577"/>
          <ac:spMkLst>
            <pc:docMk/>
            <pc:sldMk cId="1230598430" sldId="302"/>
            <ac:spMk id="8" creationId="{137C80D2-C17D-4EF2-889A-CDCA0D7D8EBE}"/>
          </ac:spMkLst>
        </pc:spChg>
        <pc:spChg chg="add">
          <ac:chgData name="James Lee" userId="0c63859d-0af0-46ae-b75a-592aa522f718" providerId="ADAL" clId="{C60567C8-4C88-409A-A49E-878C44BFDAE6}" dt="2022-04-10T22:53:04.068" v="5837"/>
          <ac:spMkLst>
            <pc:docMk/>
            <pc:sldMk cId="1230598430" sldId="302"/>
            <ac:spMk id="9" creationId="{82FD98FC-310C-4009-9900-037701244644}"/>
          </ac:spMkLst>
        </pc:spChg>
        <pc:spChg chg="add mod">
          <ac:chgData name="James Lee" userId="0c63859d-0af0-46ae-b75a-592aa522f718" providerId="ADAL" clId="{C60567C8-4C88-409A-A49E-878C44BFDAE6}" dt="2022-04-10T22:53:37.650" v="5885" actId="313"/>
          <ac:spMkLst>
            <pc:docMk/>
            <pc:sldMk cId="1230598430" sldId="302"/>
            <ac:spMk id="10" creationId="{711B4C30-5CAC-48D3-8F8F-F076A23FD15E}"/>
          </ac:spMkLst>
        </pc:spChg>
        <pc:spChg chg="del">
          <ac:chgData name="James Lee" userId="0c63859d-0af0-46ae-b75a-592aa522f718" providerId="ADAL" clId="{C60567C8-4C88-409A-A49E-878C44BFDAE6}" dt="2022-04-07T22:58:31.246" v="2819" actId="478"/>
          <ac:spMkLst>
            <pc:docMk/>
            <pc:sldMk cId="1230598430" sldId="302"/>
            <ac:spMk id="13" creationId="{5D310CE2-EF69-4F90-AD9F-4E9C8C98A798}"/>
          </ac:spMkLst>
        </pc:spChg>
        <pc:graphicFrameChg chg="mod modGraphic">
          <ac:chgData name="James Lee" userId="0c63859d-0af0-46ae-b75a-592aa522f718" providerId="ADAL" clId="{C60567C8-4C88-409A-A49E-878C44BFDAE6}" dt="2022-04-07T23:01:19.007" v="3025" actId="20577"/>
          <ac:graphicFrameMkLst>
            <pc:docMk/>
            <pc:sldMk cId="1230598430" sldId="302"/>
            <ac:graphicFrameMk id="5" creationId="{30D05BC6-C927-41D8-8814-D2CBD02A666C}"/>
          </ac:graphicFrameMkLst>
        </pc:graphicFrameChg>
        <pc:picChg chg="del">
          <ac:chgData name="James Lee" userId="0c63859d-0af0-46ae-b75a-592aa522f718" providerId="ADAL" clId="{C60567C8-4C88-409A-A49E-878C44BFDAE6}" dt="2022-04-07T22:57:42.773" v="2767" actId="478"/>
          <ac:picMkLst>
            <pc:docMk/>
            <pc:sldMk cId="1230598430" sldId="302"/>
            <ac:picMk id="2" creationId="{568EFB97-436D-43F3-B28A-69B18AC38C7B}"/>
          </ac:picMkLst>
        </pc:picChg>
        <pc:picChg chg="del">
          <ac:chgData name="James Lee" userId="0c63859d-0af0-46ae-b75a-592aa522f718" providerId="ADAL" clId="{C60567C8-4C88-409A-A49E-878C44BFDAE6}" dt="2022-04-07T22:57:43.066" v="2768" actId="478"/>
          <ac:picMkLst>
            <pc:docMk/>
            <pc:sldMk cId="1230598430" sldId="302"/>
            <ac:picMk id="3" creationId="{56A2D6C7-C94C-48B4-9C0E-A66021E9A952}"/>
          </ac:picMkLst>
        </pc:picChg>
        <pc:picChg chg="add del">
          <ac:chgData name="James Lee" userId="0c63859d-0af0-46ae-b75a-592aa522f718" providerId="ADAL" clId="{C60567C8-4C88-409A-A49E-878C44BFDAE6}" dt="2022-04-07T22:59:12.082" v="2822" actId="478"/>
          <ac:picMkLst>
            <pc:docMk/>
            <pc:sldMk cId="1230598430" sldId="302"/>
            <ac:picMk id="6" creationId="{0F73D874-71C9-457F-A427-49550048E18A}"/>
          </ac:picMkLst>
        </pc:picChg>
        <pc:picChg chg="add">
          <ac:chgData name="James Lee" userId="0c63859d-0af0-46ae-b75a-592aa522f718" providerId="ADAL" clId="{C60567C8-4C88-409A-A49E-878C44BFDAE6}" dt="2022-04-10T22:53:04.068" v="5837"/>
          <ac:picMkLst>
            <pc:docMk/>
            <pc:sldMk cId="1230598430" sldId="302"/>
            <ac:picMk id="6" creationId="{552EF389-25E5-418D-8F8A-6C294A6143EA}"/>
          </ac:picMkLst>
        </pc:picChg>
        <pc:picChg chg="add mod">
          <ac:chgData name="James Lee" userId="0c63859d-0af0-46ae-b75a-592aa522f718" providerId="ADAL" clId="{C60567C8-4C88-409A-A49E-878C44BFDAE6}" dt="2022-04-10T22:53:40.249" v="5886" actId="14100"/>
          <ac:picMkLst>
            <pc:docMk/>
            <pc:sldMk cId="1230598430" sldId="302"/>
            <ac:picMk id="7" creationId="{FCCE58C3-8D95-419A-A439-61B00CBDA88A}"/>
          </ac:picMkLst>
        </pc:picChg>
        <pc:picChg chg="del">
          <ac:chgData name="James Lee" userId="0c63859d-0af0-46ae-b75a-592aa522f718" providerId="ADAL" clId="{C60567C8-4C88-409A-A49E-878C44BFDAE6}" dt="2022-04-07T22:57:43.705" v="2769" actId="478"/>
          <ac:picMkLst>
            <pc:docMk/>
            <pc:sldMk cId="1230598430" sldId="302"/>
            <ac:picMk id="12" creationId="{F5E73AB4-24FB-4635-872C-2C9B03F24279}"/>
          </ac:picMkLst>
        </pc:picChg>
      </pc:sldChg>
      <pc:sldChg chg="addSp delSp modSp add">
        <pc:chgData name="James Lee" userId="0c63859d-0af0-46ae-b75a-592aa522f718" providerId="ADAL" clId="{C60567C8-4C88-409A-A49E-878C44BFDAE6}" dt="2022-04-11T05:53:09.879" v="6351" actId="20577"/>
        <pc:sldMkLst>
          <pc:docMk/>
          <pc:sldMk cId="3079238597" sldId="304"/>
        </pc:sldMkLst>
        <pc:spChg chg="mod">
          <ac:chgData name="James Lee" userId="0c63859d-0af0-46ae-b75a-592aa522f718" providerId="ADAL" clId="{C60567C8-4C88-409A-A49E-878C44BFDAE6}" dt="2022-04-07T23:01:41.715" v="3030" actId="20577"/>
          <ac:spMkLst>
            <pc:docMk/>
            <pc:sldMk cId="3079238597" sldId="304"/>
            <ac:spMk id="4" creationId="{94222DD8-06D9-4687-9144-540B5DB20979}"/>
          </ac:spMkLst>
        </pc:spChg>
        <pc:spChg chg="add mod">
          <ac:chgData name="James Lee" userId="0c63859d-0af0-46ae-b75a-592aa522f718" providerId="ADAL" clId="{C60567C8-4C88-409A-A49E-878C44BFDAE6}" dt="2022-04-11T05:53:09.879" v="6351" actId="20577"/>
          <ac:spMkLst>
            <pc:docMk/>
            <pc:sldMk cId="3079238597" sldId="304"/>
            <ac:spMk id="7" creationId="{BCEC70DC-D0EE-4E1D-A455-90CBB393D2BB}"/>
          </ac:spMkLst>
        </pc:spChg>
        <pc:spChg chg="add">
          <ac:chgData name="James Lee" userId="0c63859d-0af0-46ae-b75a-592aa522f718" providerId="ADAL" clId="{C60567C8-4C88-409A-A49E-878C44BFDAE6}" dt="2022-04-10T22:53:42.019" v="5887"/>
          <ac:spMkLst>
            <pc:docMk/>
            <pc:sldMk cId="3079238597" sldId="304"/>
            <ac:spMk id="8" creationId="{D715F5CB-ADEA-4A45-9E34-EFF091928986}"/>
          </ac:spMkLst>
        </pc:spChg>
        <pc:spChg chg="add mod">
          <ac:chgData name="James Lee" userId="0c63859d-0af0-46ae-b75a-592aa522f718" providerId="ADAL" clId="{C60567C8-4C88-409A-A49E-878C44BFDAE6}" dt="2022-04-10T22:53:53.576" v="5895" actId="20577"/>
          <ac:spMkLst>
            <pc:docMk/>
            <pc:sldMk cId="3079238597" sldId="304"/>
            <ac:spMk id="9" creationId="{0E4F58E9-48E8-4DE0-92D2-009398B55FDC}"/>
          </ac:spMkLst>
        </pc:spChg>
        <pc:graphicFrameChg chg="mod modGraphic">
          <ac:chgData name="James Lee" userId="0c63859d-0af0-46ae-b75a-592aa522f718" providerId="ADAL" clId="{C60567C8-4C88-409A-A49E-878C44BFDAE6}" dt="2022-04-07T23:10:23.069" v="3578" actId="20577"/>
          <ac:graphicFrameMkLst>
            <pc:docMk/>
            <pc:sldMk cId="3079238597" sldId="304"/>
            <ac:graphicFrameMk id="5" creationId="{30D05BC6-C927-41D8-8814-D2CBD02A666C}"/>
          </ac:graphicFrameMkLst>
        </pc:graphicFrameChg>
        <pc:picChg chg="add">
          <ac:chgData name="James Lee" userId="0c63859d-0af0-46ae-b75a-592aa522f718" providerId="ADAL" clId="{C60567C8-4C88-409A-A49E-878C44BFDAE6}" dt="2022-04-10T22:53:42.019" v="5887"/>
          <ac:picMkLst>
            <pc:docMk/>
            <pc:sldMk cId="3079238597" sldId="304"/>
            <ac:picMk id="6" creationId="{B509C427-396B-46A3-A888-ACDF01F855E6}"/>
          </ac:picMkLst>
        </pc:picChg>
        <pc:picChg chg="del">
          <ac:chgData name="James Lee" userId="0c63859d-0af0-46ae-b75a-592aa522f718" providerId="ADAL" clId="{C60567C8-4C88-409A-A49E-878C44BFDAE6}" dt="2022-04-07T23:01:44.936" v="3034" actId="478"/>
          <ac:picMkLst>
            <pc:docMk/>
            <pc:sldMk cId="3079238597" sldId="304"/>
            <ac:picMk id="8" creationId="{F26BD4B3-FB34-4BA6-B484-4BBE812CD4F6}"/>
          </ac:picMkLst>
        </pc:picChg>
        <pc:picChg chg="del">
          <ac:chgData name="James Lee" userId="0c63859d-0af0-46ae-b75a-592aa522f718" providerId="ADAL" clId="{C60567C8-4C88-409A-A49E-878C44BFDAE6}" dt="2022-04-07T23:01:43.161" v="3031" actId="478"/>
          <ac:picMkLst>
            <pc:docMk/>
            <pc:sldMk cId="3079238597" sldId="304"/>
            <ac:picMk id="9" creationId="{5B90A129-3A90-477E-B105-0C786DACDDDF}"/>
          </ac:picMkLst>
        </pc:picChg>
        <pc:picChg chg="del">
          <ac:chgData name="James Lee" userId="0c63859d-0af0-46ae-b75a-592aa522f718" providerId="ADAL" clId="{C60567C8-4C88-409A-A49E-878C44BFDAE6}" dt="2022-04-07T23:01:43.471" v="3032" actId="478"/>
          <ac:picMkLst>
            <pc:docMk/>
            <pc:sldMk cId="3079238597" sldId="304"/>
            <ac:picMk id="10" creationId="{9307A6DF-626D-4E38-9E65-B05D3C01B78E}"/>
          </ac:picMkLst>
        </pc:picChg>
        <pc:picChg chg="del">
          <ac:chgData name="James Lee" userId="0c63859d-0af0-46ae-b75a-592aa522f718" providerId="ADAL" clId="{C60567C8-4C88-409A-A49E-878C44BFDAE6}" dt="2022-04-07T23:01:44.011" v="3033" actId="478"/>
          <ac:picMkLst>
            <pc:docMk/>
            <pc:sldMk cId="3079238597" sldId="304"/>
            <ac:picMk id="11" creationId="{233BC8AB-3CB9-486A-B40B-11F4DDDFF3A7}"/>
          </ac:picMkLst>
        </pc:picChg>
      </pc:sldChg>
      <pc:sldChg chg="addSp modSp add">
        <pc:chgData name="James Lee" userId="0c63859d-0af0-46ae-b75a-592aa522f718" providerId="ADAL" clId="{C60567C8-4C88-409A-A49E-878C44BFDAE6}" dt="2022-04-11T05:46:32.968" v="5977" actId="404"/>
        <pc:sldMkLst>
          <pc:docMk/>
          <pc:sldMk cId="4282898387" sldId="305"/>
        </pc:sldMkLst>
        <pc:spChg chg="mod">
          <ac:chgData name="James Lee" userId="0c63859d-0af0-46ae-b75a-592aa522f718" providerId="ADAL" clId="{C60567C8-4C88-409A-A49E-878C44BFDAE6}" dt="2022-04-08T08:53:00.380" v="3597" actId="20577"/>
          <ac:spMkLst>
            <pc:docMk/>
            <pc:sldMk cId="4282898387" sldId="305"/>
            <ac:spMk id="4" creationId="{94222DD8-06D9-4687-9144-540B5DB20979}"/>
          </ac:spMkLst>
        </pc:spChg>
        <pc:spChg chg="add mod">
          <ac:chgData name="James Lee" userId="0c63859d-0af0-46ae-b75a-592aa522f718" providerId="ADAL" clId="{C60567C8-4C88-409A-A49E-878C44BFDAE6}" dt="2022-04-11T05:46:32.968" v="5977" actId="404"/>
          <ac:spMkLst>
            <pc:docMk/>
            <pc:sldMk cId="4282898387" sldId="305"/>
            <ac:spMk id="7" creationId="{4829854C-277C-4A35-96B4-856FC265A434}"/>
          </ac:spMkLst>
        </pc:spChg>
        <pc:spChg chg="add mod">
          <ac:chgData name="James Lee" userId="0c63859d-0af0-46ae-b75a-592aa522f718" providerId="ADAL" clId="{C60567C8-4C88-409A-A49E-878C44BFDAE6}" dt="2022-04-10T22:44:15.016" v="5213" actId="1035"/>
          <ac:spMkLst>
            <pc:docMk/>
            <pc:sldMk cId="4282898387" sldId="305"/>
            <ac:spMk id="8" creationId="{7221A871-FC07-43B3-B6A7-62B9AB02026C}"/>
          </ac:spMkLst>
        </pc:spChg>
        <pc:spChg chg="add mod">
          <ac:chgData name="James Lee" userId="0c63859d-0af0-46ae-b75a-592aa522f718" providerId="ADAL" clId="{C60567C8-4C88-409A-A49E-878C44BFDAE6}" dt="2022-04-10T22:44:25.381" v="5218" actId="20577"/>
          <ac:spMkLst>
            <pc:docMk/>
            <pc:sldMk cId="4282898387" sldId="305"/>
            <ac:spMk id="9" creationId="{4F71718F-00FC-4BB0-99A4-4BF492774CF3}"/>
          </ac:spMkLst>
        </pc:spChg>
        <pc:graphicFrameChg chg="mod modGraphic">
          <ac:chgData name="James Lee" userId="0c63859d-0af0-46ae-b75a-592aa522f718" providerId="ADAL" clId="{C60567C8-4C88-409A-A49E-878C44BFDAE6}" dt="2022-04-10T21:59:40.351" v="3825" actId="20577"/>
          <ac:graphicFrameMkLst>
            <pc:docMk/>
            <pc:sldMk cId="4282898387" sldId="305"/>
            <ac:graphicFrameMk id="6" creationId="{8EFB2F71-9452-4AAF-8F58-F10608C1107A}"/>
          </ac:graphicFrameMkLst>
        </pc:graphicFrameChg>
        <pc:picChg chg="add mod">
          <ac:chgData name="James Lee" userId="0c63859d-0af0-46ae-b75a-592aa522f718" providerId="ADAL" clId="{C60567C8-4C88-409A-A49E-878C44BFDAE6}" dt="2022-04-10T22:44:15.016" v="5213" actId="1035"/>
          <ac:picMkLst>
            <pc:docMk/>
            <pc:sldMk cId="4282898387" sldId="305"/>
            <ac:picMk id="5" creationId="{841F72AD-1EA0-457F-9B2B-6E41E06DB018}"/>
          </ac:picMkLst>
        </pc:picChg>
      </pc:sldChg>
      <pc:sldChg chg="addSp delSp modSp add ord">
        <pc:chgData name="James Lee" userId="0c63859d-0af0-46ae-b75a-592aa522f718" providerId="ADAL" clId="{C60567C8-4C88-409A-A49E-878C44BFDAE6}" dt="2022-04-11T05:48:15.842" v="6079" actId="404"/>
        <pc:sldMkLst>
          <pc:docMk/>
          <pc:sldMk cId="1485321888" sldId="306"/>
        </pc:sldMkLst>
        <pc:spChg chg="del">
          <ac:chgData name="James Lee" userId="0c63859d-0af0-46ae-b75a-592aa522f718" providerId="ADAL" clId="{C60567C8-4C88-409A-A49E-878C44BFDAE6}" dt="2022-04-10T22:14:28.365" v="4127" actId="478"/>
          <ac:spMkLst>
            <pc:docMk/>
            <pc:sldMk cId="1485321888" sldId="306"/>
            <ac:spMk id="2" creationId="{F7A8FFC2-0DDC-4125-83B9-43A5E5ED6092}"/>
          </ac:spMkLst>
        </pc:spChg>
        <pc:spChg chg="del">
          <ac:chgData name="James Lee" userId="0c63859d-0af0-46ae-b75a-592aa522f718" providerId="ADAL" clId="{C60567C8-4C88-409A-A49E-878C44BFDAE6}" dt="2022-04-10T22:14:27.879" v="4126" actId="478"/>
          <ac:spMkLst>
            <pc:docMk/>
            <pc:sldMk cId="1485321888" sldId="306"/>
            <ac:spMk id="3" creationId="{5E285C29-28AA-4E05-90B3-7EBF1994A24B}"/>
          </ac:spMkLst>
        </pc:spChg>
        <pc:spChg chg="add mod">
          <ac:chgData name="James Lee" userId="0c63859d-0af0-46ae-b75a-592aa522f718" providerId="ADAL" clId="{C60567C8-4C88-409A-A49E-878C44BFDAE6}" dt="2022-04-10T22:14:36.053" v="4164" actId="20577"/>
          <ac:spMkLst>
            <pc:docMk/>
            <pc:sldMk cId="1485321888" sldId="306"/>
            <ac:spMk id="4" creationId="{24ABEAF2-A2BC-4444-A7B5-19A2809C63EC}"/>
          </ac:spMkLst>
        </pc:spChg>
        <pc:spChg chg="add mod">
          <ac:chgData name="James Lee" userId="0c63859d-0af0-46ae-b75a-592aa522f718" providerId="ADAL" clId="{C60567C8-4C88-409A-A49E-878C44BFDAE6}" dt="2022-04-11T05:48:15.842" v="6079" actId="404"/>
          <ac:spMkLst>
            <pc:docMk/>
            <pc:sldMk cId="1485321888" sldId="306"/>
            <ac:spMk id="8" creationId="{28139045-66FC-433C-A7C5-5CFF2B549595}"/>
          </ac:spMkLst>
        </pc:spChg>
        <pc:spChg chg="add mod">
          <ac:chgData name="James Lee" userId="0c63859d-0af0-46ae-b75a-592aa522f718" providerId="ADAL" clId="{C60567C8-4C88-409A-A49E-878C44BFDAE6}" dt="2022-04-10T22:47:01.739" v="5414" actId="1036"/>
          <ac:spMkLst>
            <pc:docMk/>
            <pc:sldMk cId="1485321888" sldId="306"/>
            <ac:spMk id="9" creationId="{0187FF91-A164-4AD4-A319-352922E6D20A}"/>
          </ac:spMkLst>
        </pc:spChg>
        <pc:spChg chg="add mod">
          <ac:chgData name="James Lee" userId="0c63859d-0af0-46ae-b75a-592aa522f718" providerId="ADAL" clId="{C60567C8-4C88-409A-A49E-878C44BFDAE6}" dt="2022-04-10T22:47:01.739" v="5414" actId="1036"/>
          <ac:spMkLst>
            <pc:docMk/>
            <pc:sldMk cId="1485321888" sldId="306"/>
            <ac:spMk id="10" creationId="{37A972A4-F84E-4A0D-996B-9EF50AB1A9E7}"/>
          </ac:spMkLst>
        </pc:spChg>
        <pc:graphicFrameChg chg="add mod modGraphic">
          <ac:chgData name="James Lee" userId="0c63859d-0af0-46ae-b75a-592aa522f718" providerId="ADAL" clId="{C60567C8-4C88-409A-A49E-878C44BFDAE6}" dt="2022-04-10T22:46:58.910" v="5411" actId="20577"/>
          <ac:graphicFrameMkLst>
            <pc:docMk/>
            <pc:sldMk cId="1485321888" sldId="306"/>
            <ac:graphicFrameMk id="5" creationId="{F0B81175-202F-4EE6-A17E-365E1E55AFF3}"/>
          </ac:graphicFrameMkLst>
        </pc:graphicFrameChg>
        <pc:picChg chg="add mod">
          <ac:chgData name="James Lee" userId="0c63859d-0af0-46ae-b75a-592aa522f718" providerId="ADAL" clId="{C60567C8-4C88-409A-A49E-878C44BFDAE6}" dt="2022-04-10T22:14:42.216" v="4167" actId="1076"/>
          <ac:picMkLst>
            <pc:docMk/>
            <pc:sldMk cId="1485321888" sldId="306"/>
            <ac:picMk id="6" creationId="{68A3250C-2D92-4102-A5A1-0949F9B5381A}"/>
          </ac:picMkLst>
        </pc:picChg>
        <pc:picChg chg="add mod">
          <ac:chgData name="James Lee" userId="0c63859d-0af0-46ae-b75a-592aa522f718" providerId="ADAL" clId="{C60567C8-4C88-409A-A49E-878C44BFDAE6}" dt="2022-04-10T22:47:01.739" v="5414" actId="1036"/>
          <ac:picMkLst>
            <pc:docMk/>
            <pc:sldMk cId="1485321888" sldId="306"/>
            <ac:picMk id="7" creationId="{044AEF4D-F178-4E6A-87C6-59139A10FE71}"/>
          </ac:picMkLst>
        </pc:picChg>
      </pc:sldChg>
      <pc:sldChg chg="addSp delSp modSp add">
        <pc:chgData name="James Lee" userId="0c63859d-0af0-46ae-b75a-592aa522f718" providerId="ADAL" clId="{C60567C8-4C88-409A-A49E-878C44BFDAE6}" dt="2022-04-11T05:49:52.433" v="6175" actId="404"/>
        <pc:sldMkLst>
          <pc:docMk/>
          <pc:sldMk cId="1606130284" sldId="307"/>
        </pc:sldMkLst>
        <pc:spChg chg="mod">
          <ac:chgData name="James Lee" userId="0c63859d-0af0-46ae-b75a-592aa522f718" providerId="ADAL" clId="{C60567C8-4C88-409A-A49E-878C44BFDAE6}" dt="2022-04-10T22:24:13.370" v="4671" actId="20577"/>
          <ac:spMkLst>
            <pc:docMk/>
            <pc:sldMk cId="1606130284" sldId="307"/>
            <ac:spMk id="4" creationId="{94222DD8-06D9-4687-9144-540B5DB20979}"/>
          </ac:spMkLst>
        </pc:spChg>
        <pc:spChg chg="add mod">
          <ac:chgData name="James Lee" userId="0c63859d-0af0-46ae-b75a-592aa522f718" providerId="ADAL" clId="{C60567C8-4C88-409A-A49E-878C44BFDAE6}" dt="2022-04-11T05:49:52.433" v="6175" actId="404"/>
          <ac:spMkLst>
            <pc:docMk/>
            <pc:sldMk cId="1606130284" sldId="307"/>
            <ac:spMk id="12" creationId="{90F0F5CD-4C3A-45A1-8830-DC19AF25BF48}"/>
          </ac:spMkLst>
        </pc:spChg>
        <pc:spChg chg="add">
          <ac:chgData name="James Lee" userId="0c63859d-0af0-46ae-b75a-592aa522f718" providerId="ADAL" clId="{C60567C8-4C88-409A-A49E-878C44BFDAE6}" dt="2022-04-10T22:49:36.010" v="5603"/>
          <ac:spMkLst>
            <pc:docMk/>
            <pc:sldMk cId="1606130284" sldId="307"/>
            <ac:spMk id="13" creationId="{7FD38E23-AFED-46B5-A90A-A23BE9B307F5}"/>
          </ac:spMkLst>
        </pc:spChg>
        <pc:spChg chg="add mod">
          <ac:chgData name="James Lee" userId="0c63859d-0af0-46ae-b75a-592aa522f718" providerId="ADAL" clId="{C60567C8-4C88-409A-A49E-878C44BFDAE6}" dt="2022-04-10T22:49:48.799" v="5618" actId="20577"/>
          <ac:spMkLst>
            <pc:docMk/>
            <pc:sldMk cId="1606130284" sldId="307"/>
            <ac:spMk id="14" creationId="{783FB77A-78AD-482B-B0F9-4EFB767050FF}"/>
          </ac:spMkLst>
        </pc:spChg>
        <pc:graphicFrameChg chg="modGraphic">
          <ac:chgData name="James Lee" userId="0c63859d-0af0-46ae-b75a-592aa522f718" providerId="ADAL" clId="{C60567C8-4C88-409A-A49E-878C44BFDAE6}" dt="2022-04-10T22:24:15.623" v="4673" actId="6549"/>
          <ac:graphicFrameMkLst>
            <pc:docMk/>
            <pc:sldMk cId="1606130284" sldId="307"/>
            <ac:graphicFrameMk id="6" creationId="{2FA5E0DC-8393-4B0E-8D17-212140CBEE88}"/>
          </ac:graphicFrameMkLst>
        </pc:graphicFrameChg>
        <pc:picChg chg="add mod">
          <ac:chgData name="James Lee" userId="0c63859d-0af0-46ae-b75a-592aa522f718" providerId="ADAL" clId="{C60567C8-4C88-409A-A49E-878C44BFDAE6}" dt="2022-04-10T22:24:28.665" v="4678" actId="14100"/>
          <ac:picMkLst>
            <pc:docMk/>
            <pc:sldMk cId="1606130284" sldId="307"/>
            <ac:picMk id="5" creationId="{258E229F-6203-4D94-8FA4-F782AD431CF4}"/>
          </ac:picMkLst>
        </pc:picChg>
        <pc:picChg chg="del">
          <ac:chgData name="James Lee" userId="0c63859d-0af0-46ae-b75a-592aa522f718" providerId="ADAL" clId="{C60567C8-4C88-409A-A49E-878C44BFDAE6}" dt="2022-04-10T22:24:14.728" v="4672" actId="478"/>
          <ac:picMkLst>
            <pc:docMk/>
            <pc:sldMk cId="1606130284" sldId="307"/>
            <ac:picMk id="7" creationId="{62FE7C1F-C800-414F-9EBB-4C7E458A543A}"/>
          </ac:picMkLst>
        </pc:picChg>
        <pc:picChg chg="add mod">
          <ac:chgData name="James Lee" userId="0c63859d-0af0-46ae-b75a-592aa522f718" providerId="ADAL" clId="{C60567C8-4C88-409A-A49E-878C44BFDAE6}" dt="2022-04-10T22:24:35.576" v="4681" actId="14100"/>
          <ac:picMkLst>
            <pc:docMk/>
            <pc:sldMk cId="1606130284" sldId="307"/>
            <ac:picMk id="8" creationId="{F3C9D4F5-2306-4827-B2F8-39403AF7D8B4}"/>
          </ac:picMkLst>
        </pc:picChg>
        <pc:picChg chg="add mod">
          <ac:chgData name="James Lee" userId="0c63859d-0af0-46ae-b75a-592aa522f718" providerId="ADAL" clId="{C60567C8-4C88-409A-A49E-878C44BFDAE6}" dt="2022-04-10T22:24:42.999" v="4691" actId="14100"/>
          <ac:picMkLst>
            <pc:docMk/>
            <pc:sldMk cId="1606130284" sldId="307"/>
            <ac:picMk id="9" creationId="{F6E82BE5-93C4-4F02-A5D0-C81203F6EAEE}"/>
          </ac:picMkLst>
        </pc:picChg>
        <pc:picChg chg="add mod modCrop">
          <ac:chgData name="James Lee" userId="0c63859d-0af0-46ae-b75a-592aa522f718" providerId="ADAL" clId="{C60567C8-4C88-409A-A49E-878C44BFDAE6}" dt="2022-04-10T22:24:54.612" v="4695" actId="14100"/>
          <ac:picMkLst>
            <pc:docMk/>
            <pc:sldMk cId="1606130284" sldId="307"/>
            <ac:picMk id="10" creationId="{E1857D0B-CFC5-496E-BC0B-A868B69D1AC4}"/>
          </ac:picMkLst>
        </pc:picChg>
        <pc:picChg chg="add">
          <ac:chgData name="James Lee" userId="0c63859d-0af0-46ae-b75a-592aa522f718" providerId="ADAL" clId="{C60567C8-4C88-409A-A49E-878C44BFDAE6}" dt="2022-04-10T22:49:36.010" v="5603"/>
          <ac:picMkLst>
            <pc:docMk/>
            <pc:sldMk cId="1606130284" sldId="307"/>
            <ac:picMk id="11" creationId="{6870D310-74A8-4B80-82A2-1EA41C74F1E6}"/>
          </ac:picMkLst>
        </pc:picChg>
      </pc:sldChg>
      <pc:sldChg chg="addSp delSp modSp add">
        <pc:chgData name="James Lee" userId="0c63859d-0af0-46ae-b75a-592aa522f718" providerId="ADAL" clId="{C60567C8-4C88-409A-A49E-878C44BFDAE6}" dt="2022-04-11T05:50:04.829" v="6186" actId="404"/>
        <pc:sldMkLst>
          <pc:docMk/>
          <pc:sldMk cId="1693411590" sldId="308"/>
        </pc:sldMkLst>
        <pc:spChg chg="mod">
          <ac:chgData name="James Lee" userId="0c63859d-0af0-46ae-b75a-592aa522f718" providerId="ADAL" clId="{C60567C8-4C88-409A-A49E-878C44BFDAE6}" dt="2022-04-10T22:26:57.768" v="4725" actId="313"/>
          <ac:spMkLst>
            <pc:docMk/>
            <pc:sldMk cId="1693411590" sldId="308"/>
            <ac:spMk id="4" creationId="{94222DD8-06D9-4687-9144-540B5DB20979}"/>
          </ac:spMkLst>
        </pc:spChg>
        <pc:spChg chg="add mod">
          <ac:chgData name="James Lee" userId="0c63859d-0af0-46ae-b75a-592aa522f718" providerId="ADAL" clId="{C60567C8-4C88-409A-A49E-878C44BFDAE6}" dt="2022-04-11T05:50:04.829" v="6186" actId="404"/>
          <ac:spMkLst>
            <pc:docMk/>
            <pc:sldMk cId="1693411590" sldId="308"/>
            <ac:spMk id="13" creationId="{522B13BB-CA03-44F4-9348-5E58958E8434}"/>
          </ac:spMkLst>
        </pc:spChg>
        <pc:spChg chg="add">
          <ac:chgData name="James Lee" userId="0c63859d-0af0-46ae-b75a-592aa522f718" providerId="ADAL" clId="{C60567C8-4C88-409A-A49E-878C44BFDAE6}" dt="2022-04-10T22:50:01.830" v="5619"/>
          <ac:spMkLst>
            <pc:docMk/>
            <pc:sldMk cId="1693411590" sldId="308"/>
            <ac:spMk id="14" creationId="{B425C92E-78CD-4BCF-9AE7-4D0625842F11}"/>
          </ac:spMkLst>
        </pc:spChg>
        <pc:spChg chg="add mod">
          <ac:chgData name="James Lee" userId="0c63859d-0af0-46ae-b75a-592aa522f718" providerId="ADAL" clId="{C60567C8-4C88-409A-A49E-878C44BFDAE6}" dt="2022-04-10T22:50:20.214" v="5647" actId="20577"/>
          <ac:spMkLst>
            <pc:docMk/>
            <pc:sldMk cId="1693411590" sldId="308"/>
            <ac:spMk id="15" creationId="{0256F234-B86D-4550-AAFF-B198C462A1F3}"/>
          </ac:spMkLst>
        </pc:spChg>
        <pc:graphicFrameChg chg="mod modGraphic">
          <ac:chgData name="James Lee" userId="0c63859d-0af0-46ae-b75a-592aa522f718" providerId="ADAL" clId="{C60567C8-4C88-409A-A49E-878C44BFDAE6}" dt="2022-04-10T22:27:56.317" v="4798" actId="20577"/>
          <ac:graphicFrameMkLst>
            <pc:docMk/>
            <pc:sldMk cId="1693411590" sldId="308"/>
            <ac:graphicFrameMk id="6" creationId="{2FA5E0DC-8393-4B0E-8D17-212140CBEE88}"/>
          </ac:graphicFrameMkLst>
        </pc:graphicFrameChg>
        <pc:picChg chg="del">
          <ac:chgData name="James Lee" userId="0c63859d-0af0-46ae-b75a-592aa522f718" providerId="ADAL" clId="{C60567C8-4C88-409A-A49E-878C44BFDAE6}" dt="2022-04-10T22:27:00.144" v="4727" actId="478"/>
          <ac:picMkLst>
            <pc:docMk/>
            <pc:sldMk cId="1693411590" sldId="308"/>
            <ac:picMk id="5" creationId="{258E229F-6203-4D94-8FA4-F782AD431CF4}"/>
          </ac:picMkLst>
        </pc:picChg>
        <pc:picChg chg="del">
          <ac:chgData name="James Lee" userId="0c63859d-0af0-46ae-b75a-592aa522f718" providerId="ADAL" clId="{C60567C8-4C88-409A-A49E-878C44BFDAE6}" dt="2022-04-10T22:26:59.371" v="4726" actId="478"/>
          <ac:picMkLst>
            <pc:docMk/>
            <pc:sldMk cId="1693411590" sldId="308"/>
            <ac:picMk id="8" creationId="{F3C9D4F5-2306-4827-B2F8-39403AF7D8B4}"/>
          </ac:picMkLst>
        </pc:picChg>
        <pc:picChg chg="del">
          <ac:chgData name="James Lee" userId="0c63859d-0af0-46ae-b75a-592aa522f718" providerId="ADAL" clId="{C60567C8-4C88-409A-A49E-878C44BFDAE6}" dt="2022-04-10T22:27:00.591" v="4728" actId="478"/>
          <ac:picMkLst>
            <pc:docMk/>
            <pc:sldMk cId="1693411590" sldId="308"/>
            <ac:picMk id="9" creationId="{F6E82BE5-93C4-4F02-A5D0-C81203F6EAEE}"/>
          </ac:picMkLst>
        </pc:picChg>
        <pc:picChg chg="del">
          <ac:chgData name="James Lee" userId="0c63859d-0af0-46ae-b75a-592aa522f718" providerId="ADAL" clId="{C60567C8-4C88-409A-A49E-878C44BFDAE6}" dt="2022-04-10T22:27:01.047" v="4729" actId="478"/>
          <ac:picMkLst>
            <pc:docMk/>
            <pc:sldMk cId="1693411590" sldId="308"/>
            <ac:picMk id="10" creationId="{E1857D0B-CFC5-496E-BC0B-A868B69D1AC4}"/>
          </ac:picMkLst>
        </pc:picChg>
        <pc:picChg chg="add mod">
          <ac:chgData name="James Lee" userId="0c63859d-0af0-46ae-b75a-592aa522f718" providerId="ADAL" clId="{C60567C8-4C88-409A-A49E-878C44BFDAE6}" dt="2022-04-10T22:27:14.470" v="4734" actId="14100"/>
          <ac:picMkLst>
            <pc:docMk/>
            <pc:sldMk cId="1693411590" sldId="308"/>
            <ac:picMk id="11" creationId="{5930463D-2D10-4283-96C6-E94940E70F6F}"/>
          </ac:picMkLst>
        </pc:picChg>
        <pc:picChg chg="add">
          <ac:chgData name="James Lee" userId="0c63859d-0af0-46ae-b75a-592aa522f718" providerId="ADAL" clId="{C60567C8-4C88-409A-A49E-878C44BFDAE6}" dt="2022-04-10T22:50:01.830" v="5619"/>
          <ac:picMkLst>
            <pc:docMk/>
            <pc:sldMk cId="1693411590" sldId="308"/>
            <ac:picMk id="12" creationId="{25D5AF22-191B-47E6-8A6C-9FC02D9AD586}"/>
          </ac:picMkLst>
        </pc:picChg>
      </pc:sldChg>
      <pc:sldChg chg="addSp delSp modSp add">
        <pc:chgData name="James Lee" userId="0c63859d-0af0-46ae-b75a-592aa522f718" providerId="ADAL" clId="{C60567C8-4C88-409A-A49E-878C44BFDAE6}" dt="2022-04-11T05:51:57.321" v="6279" actId="404"/>
        <pc:sldMkLst>
          <pc:docMk/>
          <pc:sldMk cId="2584858741" sldId="309"/>
        </pc:sldMkLst>
        <pc:spChg chg="mod">
          <ac:chgData name="James Lee" userId="0c63859d-0af0-46ae-b75a-592aa522f718" providerId="ADAL" clId="{C60567C8-4C88-409A-A49E-878C44BFDAE6}" dt="2022-04-10T22:30:05.459" v="4832" actId="20577"/>
          <ac:spMkLst>
            <pc:docMk/>
            <pc:sldMk cId="2584858741" sldId="309"/>
            <ac:spMk id="4" creationId="{94222DD8-06D9-4687-9144-540B5DB20979}"/>
          </ac:spMkLst>
        </pc:spChg>
        <pc:spChg chg="del">
          <ac:chgData name="James Lee" userId="0c63859d-0af0-46ae-b75a-592aa522f718" providerId="ADAL" clId="{C60567C8-4C88-409A-A49E-878C44BFDAE6}" dt="2022-04-10T22:30:34.294" v="4865" actId="478"/>
          <ac:spMkLst>
            <pc:docMk/>
            <pc:sldMk cId="2584858741" sldId="309"/>
            <ac:spMk id="13" creationId="{5D310CE2-EF69-4F90-AD9F-4E9C8C98A798}"/>
          </ac:spMkLst>
        </pc:spChg>
        <pc:spChg chg="add mod">
          <ac:chgData name="James Lee" userId="0c63859d-0af0-46ae-b75a-592aa522f718" providerId="ADAL" clId="{C60567C8-4C88-409A-A49E-878C44BFDAE6}" dt="2022-04-11T05:51:57.321" v="6279" actId="404"/>
          <ac:spMkLst>
            <pc:docMk/>
            <pc:sldMk cId="2584858741" sldId="309"/>
            <ac:spMk id="14" creationId="{5140847F-C354-4A2B-A0BB-4594542E8612}"/>
          </ac:spMkLst>
        </pc:spChg>
        <pc:spChg chg="add">
          <ac:chgData name="James Lee" userId="0c63859d-0af0-46ae-b75a-592aa522f718" providerId="ADAL" clId="{C60567C8-4C88-409A-A49E-878C44BFDAE6}" dt="2022-04-10T22:52:19.244" v="5793"/>
          <ac:spMkLst>
            <pc:docMk/>
            <pc:sldMk cId="2584858741" sldId="309"/>
            <ac:spMk id="15" creationId="{D32C208E-6F52-4578-B623-D187836D6918}"/>
          </ac:spMkLst>
        </pc:spChg>
        <pc:spChg chg="add mod">
          <ac:chgData name="James Lee" userId="0c63859d-0af0-46ae-b75a-592aa522f718" providerId="ADAL" clId="{C60567C8-4C88-409A-A49E-878C44BFDAE6}" dt="2022-04-10T22:52:29.855" v="5810" actId="20577"/>
          <ac:spMkLst>
            <pc:docMk/>
            <pc:sldMk cId="2584858741" sldId="309"/>
            <ac:spMk id="16" creationId="{8D87B629-58CF-40DF-849A-FF2A9318884B}"/>
          </ac:spMkLst>
        </pc:spChg>
        <pc:graphicFrameChg chg="mod">
          <ac:chgData name="James Lee" userId="0c63859d-0af0-46ae-b75a-592aa522f718" providerId="ADAL" clId="{C60567C8-4C88-409A-A49E-878C44BFDAE6}" dt="2022-04-10T22:31:12.571" v="4887" actId="6549"/>
          <ac:graphicFrameMkLst>
            <pc:docMk/>
            <pc:sldMk cId="2584858741" sldId="309"/>
            <ac:graphicFrameMk id="5" creationId="{30D05BC6-C927-41D8-8814-D2CBD02A666C}"/>
          </ac:graphicFrameMkLst>
        </pc:graphicFrameChg>
        <pc:picChg chg="del">
          <ac:chgData name="James Lee" userId="0c63859d-0af0-46ae-b75a-592aa522f718" providerId="ADAL" clId="{C60567C8-4C88-409A-A49E-878C44BFDAE6}" dt="2022-04-10T22:30:13.518" v="4856" actId="478"/>
          <ac:picMkLst>
            <pc:docMk/>
            <pc:sldMk cId="2584858741" sldId="309"/>
            <ac:picMk id="2" creationId="{568EFB97-436D-43F3-B28A-69B18AC38C7B}"/>
          </ac:picMkLst>
        </pc:picChg>
        <pc:picChg chg="del">
          <ac:chgData name="James Lee" userId="0c63859d-0af0-46ae-b75a-592aa522f718" providerId="ADAL" clId="{C60567C8-4C88-409A-A49E-878C44BFDAE6}" dt="2022-04-10T22:30:52.865" v="4879" actId="478"/>
          <ac:picMkLst>
            <pc:docMk/>
            <pc:sldMk cId="2584858741" sldId="309"/>
            <ac:picMk id="3" creationId="{56A2D6C7-C94C-48B4-9C0E-A66021E9A952}"/>
          </ac:picMkLst>
        </pc:picChg>
        <pc:picChg chg="add mod">
          <ac:chgData name="James Lee" userId="0c63859d-0af0-46ae-b75a-592aa522f718" providerId="ADAL" clId="{C60567C8-4C88-409A-A49E-878C44BFDAE6}" dt="2022-04-10T22:30:46.371" v="4869" actId="1076"/>
          <ac:picMkLst>
            <pc:docMk/>
            <pc:sldMk cId="2584858741" sldId="309"/>
            <ac:picMk id="8" creationId="{C9A2A8F0-FEE0-4E64-AACB-AAE02E092B46}"/>
          </ac:picMkLst>
        </pc:picChg>
        <pc:picChg chg="add mod">
          <ac:chgData name="James Lee" userId="0c63859d-0af0-46ae-b75a-592aa522f718" providerId="ADAL" clId="{C60567C8-4C88-409A-A49E-878C44BFDAE6}" dt="2022-04-10T22:31:05.802" v="4883" actId="14100"/>
          <ac:picMkLst>
            <pc:docMk/>
            <pc:sldMk cId="2584858741" sldId="309"/>
            <ac:picMk id="9" creationId="{CB93CC31-3D06-49C8-B6C5-D5A68EFC6FFD}"/>
          </ac:picMkLst>
        </pc:picChg>
        <pc:picChg chg="add mod">
          <ac:chgData name="James Lee" userId="0c63859d-0af0-46ae-b75a-592aa522f718" providerId="ADAL" clId="{C60567C8-4C88-409A-A49E-878C44BFDAE6}" dt="2022-04-10T22:54:06.668" v="5896" actId="14100"/>
          <ac:picMkLst>
            <pc:docMk/>
            <pc:sldMk cId="2584858741" sldId="309"/>
            <ac:picMk id="10" creationId="{C4417C2E-A678-4FC8-B5B5-9FDF9CD10531}"/>
          </ac:picMkLst>
        </pc:picChg>
        <pc:picChg chg="add">
          <ac:chgData name="James Lee" userId="0c63859d-0af0-46ae-b75a-592aa522f718" providerId="ADAL" clId="{C60567C8-4C88-409A-A49E-878C44BFDAE6}" dt="2022-04-10T22:52:19.244" v="5793"/>
          <ac:picMkLst>
            <pc:docMk/>
            <pc:sldMk cId="2584858741" sldId="309"/>
            <ac:picMk id="11" creationId="{641BFC8A-7D96-4C03-8332-09DCE7F40820}"/>
          </ac:picMkLst>
        </pc:picChg>
        <pc:picChg chg="del">
          <ac:chgData name="James Lee" userId="0c63859d-0af0-46ae-b75a-592aa522f718" providerId="ADAL" clId="{C60567C8-4C88-409A-A49E-878C44BFDAE6}" dt="2022-04-10T22:30:31.627" v="4864" actId="478"/>
          <ac:picMkLst>
            <pc:docMk/>
            <pc:sldMk cId="2584858741" sldId="309"/>
            <ac:picMk id="12" creationId="{F5E73AB4-24FB-4635-872C-2C9B03F24279}"/>
          </ac:picMkLst>
        </pc:picChg>
      </pc:sldChg>
      <pc:sldChg chg="addSp delSp modSp add">
        <pc:chgData name="James Lee" userId="0c63859d-0af0-46ae-b75a-592aa522f718" providerId="ADAL" clId="{C60567C8-4C88-409A-A49E-878C44BFDAE6}" dt="2022-04-11T05:52:16.745" v="6295" actId="20577"/>
        <pc:sldMkLst>
          <pc:docMk/>
          <pc:sldMk cId="4277184826" sldId="310"/>
        </pc:sldMkLst>
        <pc:spChg chg="mod">
          <ac:chgData name="James Lee" userId="0c63859d-0af0-46ae-b75a-592aa522f718" providerId="ADAL" clId="{C60567C8-4C88-409A-A49E-878C44BFDAE6}" dt="2022-04-10T22:31:38.762" v="4909" actId="20577"/>
          <ac:spMkLst>
            <pc:docMk/>
            <pc:sldMk cId="4277184826" sldId="310"/>
            <ac:spMk id="4" creationId="{94222DD8-06D9-4687-9144-540B5DB20979}"/>
          </ac:spMkLst>
        </pc:spChg>
        <pc:spChg chg="add mod">
          <ac:chgData name="James Lee" userId="0c63859d-0af0-46ae-b75a-592aa522f718" providerId="ADAL" clId="{C60567C8-4C88-409A-A49E-878C44BFDAE6}" dt="2022-04-11T05:52:16.745" v="6295" actId="20577"/>
          <ac:spMkLst>
            <pc:docMk/>
            <pc:sldMk cId="4277184826" sldId="310"/>
            <ac:spMk id="11" creationId="{08CEA6D8-0E43-4973-88E6-F02EAE8C8701}"/>
          </ac:spMkLst>
        </pc:spChg>
        <pc:spChg chg="del">
          <ac:chgData name="James Lee" userId="0c63859d-0af0-46ae-b75a-592aa522f718" providerId="ADAL" clId="{C60567C8-4C88-409A-A49E-878C44BFDAE6}" dt="2022-04-10T22:31:44.071" v="4913" actId="478"/>
          <ac:spMkLst>
            <pc:docMk/>
            <pc:sldMk cId="4277184826" sldId="310"/>
            <ac:spMk id="13" creationId="{5D310CE2-EF69-4F90-AD9F-4E9C8C98A798}"/>
          </ac:spMkLst>
        </pc:spChg>
        <pc:spChg chg="add">
          <ac:chgData name="James Lee" userId="0c63859d-0af0-46ae-b75a-592aa522f718" providerId="ADAL" clId="{C60567C8-4C88-409A-A49E-878C44BFDAE6}" dt="2022-04-10T22:52:31.648" v="5811"/>
          <ac:spMkLst>
            <pc:docMk/>
            <pc:sldMk cId="4277184826" sldId="310"/>
            <ac:spMk id="14" creationId="{B60BC07F-5167-420C-ABA2-BFDD196448C0}"/>
          </ac:spMkLst>
        </pc:spChg>
        <pc:spChg chg="add mod">
          <ac:chgData name="James Lee" userId="0c63859d-0af0-46ae-b75a-592aa522f718" providerId="ADAL" clId="{C60567C8-4C88-409A-A49E-878C44BFDAE6}" dt="2022-04-10T22:52:39.066" v="5818" actId="20577"/>
          <ac:spMkLst>
            <pc:docMk/>
            <pc:sldMk cId="4277184826" sldId="310"/>
            <ac:spMk id="15" creationId="{24C94B1E-EA1A-4AC0-B61F-35246CCC2D12}"/>
          </ac:spMkLst>
        </pc:spChg>
        <pc:graphicFrameChg chg="mod">
          <ac:chgData name="James Lee" userId="0c63859d-0af0-46ae-b75a-592aa522f718" providerId="ADAL" clId="{C60567C8-4C88-409A-A49E-878C44BFDAE6}" dt="2022-04-10T22:33:33.006" v="4920" actId="798"/>
          <ac:graphicFrameMkLst>
            <pc:docMk/>
            <pc:sldMk cId="4277184826" sldId="310"/>
            <ac:graphicFrameMk id="5" creationId="{30D05BC6-C927-41D8-8814-D2CBD02A666C}"/>
          </ac:graphicFrameMkLst>
        </pc:graphicFrameChg>
        <pc:picChg chg="del">
          <ac:chgData name="James Lee" userId="0c63859d-0af0-46ae-b75a-592aa522f718" providerId="ADAL" clId="{C60567C8-4C88-409A-A49E-878C44BFDAE6}" dt="2022-04-10T22:31:40.209" v="4910" actId="478"/>
          <ac:picMkLst>
            <pc:docMk/>
            <pc:sldMk cId="4277184826" sldId="310"/>
            <ac:picMk id="2" creationId="{568EFB97-436D-43F3-B28A-69B18AC38C7B}"/>
          </ac:picMkLst>
        </pc:picChg>
        <pc:picChg chg="del">
          <ac:chgData name="James Lee" userId="0c63859d-0af0-46ae-b75a-592aa522f718" providerId="ADAL" clId="{C60567C8-4C88-409A-A49E-878C44BFDAE6}" dt="2022-04-10T22:31:40.573" v="4911" actId="478"/>
          <ac:picMkLst>
            <pc:docMk/>
            <pc:sldMk cId="4277184826" sldId="310"/>
            <ac:picMk id="3" creationId="{56A2D6C7-C94C-48B4-9C0E-A66021E9A952}"/>
          </ac:picMkLst>
        </pc:picChg>
        <pc:picChg chg="add mod">
          <ac:chgData name="James Lee" userId="0c63859d-0af0-46ae-b75a-592aa522f718" providerId="ADAL" clId="{C60567C8-4C88-409A-A49E-878C44BFDAE6}" dt="2022-04-10T22:33:12.663" v="4919" actId="14100"/>
          <ac:picMkLst>
            <pc:docMk/>
            <pc:sldMk cId="4277184826" sldId="310"/>
            <ac:picMk id="6" creationId="{F1721372-AC50-43D7-AD9D-4CE685E19597}"/>
          </ac:picMkLst>
        </pc:picChg>
        <pc:picChg chg="add mod">
          <ac:chgData name="James Lee" userId="0c63859d-0af0-46ae-b75a-592aa522f718" providerId="ADAL" clId="{C60567C8-4C88-409A-A49E-878C44BFDAE6}" dt="2022-04-10T22:33:46.681" v="4925" actId="1035"/>
          <ac:picMkLst>
            <pc:docMk/>
            <pc:sldMk cId="4277184826" sldId="310"/>
            <ac:picMk id="7" creationId="{85F6FEED-622C-4101-B408-D91278FD16B3}"/>
          </ac:picMkLst>
        </pc:picChg>
        <pc:picChg chg="add">
          <ac:chgData name="James Lee" userId="0c63859d-0af0-46ae-b75a-592aa522f718" providerId="ADAL" clId="{C60567C8-4C88-409A-A49E-878C44BFDAE6}" dt="2022-04-10T22:52:31.648" v="5811"/>
          <ac:picMkLst>
            <pc:docMk/>
            <pc:sldMk cId="4277184826" sldId="310"/>
            <ac:picMk id="10" creationId="{704836F5-DC26-494E-BD66-9773C0F78130}"/>
          </ac:picMkLst>
        </pc:picChg>
        <pc:picChg chg="del">
          <ac:chgData name="James Lee" userId="0c63859d-0af0-46ae-b75a-592aa522f718" providerId="ADAL" clId="{C60567C8-4C88-409A-A49E-878C44BFDAE6}" dt="2022-04-10T22:31:45.470" v="4914" actId="478"/>
          <ac:picMkLst>
            <pc:docMk/>
            <pc:sldMk cId="4277184826" sldId="310"/>
            <ac:picMk id="12" creationId="{F5E73AB4-24FB-4635-872C-2C9B03F24279}"/>
          </ac:picMkLst>
        </pc:picChg>
      </pc:sldChg>
      <pc:sldChg chg="addSp modSp add">
        <pc:chgData name="James Lee" userId="0c63859d-0af0-46ae-b75a-592aa522f718" providerId="ADAL" clId="{C60567C8-4C88-409A-A49E-878C44BFDAE6}" dt="2022-04-11T05:52:32.398" v="6311" actId="403"/>
        <pc:sldMkLst>
          <pc:docMk/>
          <pc:sldMk cId="2210206378" sldId="311"/>
        </pc:sldMkLst>
        <pc:spChg chg="mod">
          <ac:chgData name="James Lee" userId="0c63859d-0af0-46ae-b75a-592aa522f718" providerId="ADAL" clId="{C60567C8-4C88-409A-A49E-878C44BFDAE6}" dt="2022-04-10T22:37:30.231" v="4957" actId="20577"/>
          <ac:spMkLst>
            <pc:docMk/>
            <pc:sldMk cId="2210206378" sldId="311"/>
            <ac:spMk id="4" creationId="{94222DD8-06D9-4687-9144-540B5DB20979}"/>
          </ac:spMkLst>
        </pc:spChg>
        <pc:spChg chg="add mod">
          <ac:chgData name="James Lee" userId="0c63859d-0af0-46ae-b75a-592aa522f718" providerId="ADAL" clId="{C60567C8-4C88-409A-A49E-878C44BFDAE6}" dt="2022-04-11T05:52:32.398" v="6311" actId="403"/>
          <ac:spMkLst>
            <pc:docMk/>
            <pc:sldMk cId="2210206378" sldId="311"/>
            <ac:spMk id="10" creationId="{30E08D8B-766C-4FB2-B3DA-609EA156BF76}"/>
          </ac:spMkLst>
        </pc:spChg>
        <pc:spChg chg="add">
          <ac:chgData name="James Lee" userId="0c63859d-0af0-46ae-b75a-592aa522f718" providerId="ADAL" clId="{C60567C8-4C88-409A-A49E-878C44BFDAE6}" dt="2022-04-10T22:52:42.357" v="5819"/>
          <ac:spMkLst>
            <pc:docMk/>
            <pc:sldMk cId="2210206378" sldId="311"/>
            <ac:spMk id="11" creationId="{E027E869-298F-47F8-A25E-058A094E7E9C}"/>
          </ac:spMkLst>
        </pc:spChg>
        <pc:spChg chg="add mod">
          <ac:chgData name="James Lee" userId="0c63859d-0af0-46ae-b75a-592aa522f718" providerId="ADAL" clId="{C60567C8-4C88-409A-A49E-878C44BFDAE6}" dt="2022-04-10T22:52:59.886" v="5836" actId="20577"/>
          <ac:spMkLst>
            <pc:docMk/>
            <pc:sldMk cId="2210206378" sldId="311"/>
            <ac:spMk id="12" creationId="{B2738108-A5DB-4AEE-BC4B-FBFEF02F06FA}"/>
          </ac:spMkLst>
        </pc:spChg>
        <pc:graphicFrameChg chg="mod modGraphic">
          <ac:chgData name="James Lee" userId="0c63859d-0af0-46ae-b75a-592aa522f718" providerId="ADAL" clId="{C60567C8-4C88-409A-A49E-878C44BFDAE6}" dt="2022-04-10T22:37:51.440" v="4966" actId="798"/>
          <ac:graphicFrameMkLst>
            <pc:docMk/>
            <pc:sldMk cId="2210206378" sldId="311"/>
            <ac:graphicFrameMk id="5" creationId="{30D05BC6-C927-41D8-8814-D2CBD02A666C}"/>
          </ac:graphicFrameMkLst>
        </pc:graphicFrameChg>
        <pc:picChg chg="add mod">
          <ac:chgData name="James Lee" userId="0c63859d-0af0-46ae-b75a-592aa522f718" providerId="ADAL" clId="{C60567C8-4C88-409A-A49E-878C44BFDAE6}" dt="2022-04-10T22:37:41.031" v="4962" actId="1076"/>
          <ac:picMkLst>
            <pc:docMk/>
            <pc:sldMk cId="2210206378" sldId="311"/>
            <ac:picMk id="6" creationId="{9B4EE582-E4A7-40AE-8F01-C8EBCF6E1C43}"/>
          </ac:picMkLst>
        </pc:picChg>
        <pc:picChg chg="add mod">
          <ac:chgData name="James Lee" userId="0c63859d-0af0-46ae-b75a-592aa522f718" providerId="ADAL" clId="{C60567C8-4C88-409A-A49E-878C44BFDAE6}" dt="2022-04-10T22:37:47.978" v="4965" actId="14100"/>
          <ac:picMkLst>
            <pc:docMk/>
            <pc:sldMk cId="2210206378" sldId="311"/>
            <ac:picMk id="7" creationId="{4C6095CE-B6B8-4DDD-BAFA-71F9C347ACB3}"/>
          </ac:picMkLst>
        </pc:picChg>
        <pc:picChg chg="add mod">
          <ac:chgData name="James Lee" userId="0c63859d-0af0-46ae-b75a-592aa522f718" providerId="ADAL" clId="{C60567C8-4C88-409A-A49E-878C44BFDAE6}" dt="2022-04-10T22:37:59.831" v="4973" actId="14100"/>
          <ac:picMkLst>
            <pc:docMk/>
            <pc:sldMk cId="2210206378" sldId="311"/>
            <ac:picMk id="8" creationId="{24CF8719-FB3A-4DDD-92E6-DADF5AFC77EE}"/>
          </ac:picMkLst>
        </pc:picChg>
        <pc:picChg chg="add">
          <ac:chgData name="James Lee" userId="0c63859d-0af0-46ae-b75a-592aa522f718" providerId="ADAL" clId="{C60567C8-4C88-409A-A49E-878C44BFDAE6}" dt="2022-04-10T22:52:42.357" v="5819"/>
          <ac:picMkLst>
            <pc:docMk/>
            <pc:sldMk cId="2210206378" sldId="311"/>
            <ac:picMk id="9" creationId="{944E3B6F-7CB5-4CB2-86CE-429411421842}"/>
          </ac:picMkLst>
        </pc:picChg>
      </pc:sldChg>
      <pc:sldChg chg="addSp delSp modSp add">
        <pc:chgData name="James Lee" userId="0c63859d-0af0-46ae-b75a-592aa522f718" providerId="ADAL" clId="{C60567C8-4C88-409A-A49E-878C44BFDAE6}" dt="2022-04-11T13:29:25.452" v="7676" actId="20577"/>
        <pc:sldMkLst>
          <pc:docMk/>
          <pc:sldMk cId="224496512" sldId="312"/>
        </pc:sldMkLst>
        <pc:spChg chg="mod">
          <ac:chgData name="James Lee" userId="0c63859d-0af0-46ae-b75a-592aa522f718" providerId="ADAL" clId="{C60567C8-4C88-409A-A49E-878C44BFDAE6}" dt="2022-04-11T06:01:23.103" v="6389" actId="120"/>
          <ac:spMkLst>
            <pc:docMk/>
            <pc:sldMk cId="224496512" sldId="312"/>
            <ac:spMk id="2" creationId="{00000000-0000-0000-0000-000000000000}"/>
          </ac:spMkLst>
        </pc:spChg>
        <pc:spChg chg="del">
          <ac:chgData name="James Lee" userId="0c63859d-0af0-46ae-b75a-592aa522f718" providerId="ADAL" clId="{C60567C8-4C88-409A-A49E-878C44BFDAE6}" dt="2022-04-11T06:01:26.886" v="6390" actId="478"/>
          <ac:spMkLst>
            <pc:docMk/>
            <pc:sldMk cId="224496512" sldId="312"/>
            <ac:spMk id="3" creationId="{00000000-0000-0000-0000-000000000000}"/>
          </ac:spMkLst>
        </pc:spChg>
        <pc:spChg chg="add del mod">
          <ac:chgData name="James Lee" userId="0c63859d-0af0-46ae-b75a-592aa522f718" providerId="ADAL" clId="{C60567C8-4C88-409A-A49E-878C44BFDAE6}" dt="2022-04-11T06:02:18.282" v="6456" actId="478"/>
          <ac:spMkLst>
            <pc:docMk/>
            <pc:sldMk cId="224496512" sldId="312"/>
            <ac:spMk id="5" creationId="{C562E721-8F4D-4540-A397-75B93B9AB23A}"/>
          </ac:spMkLst>
        </pc:spChg>
        <pc:spChg chg="add mod">
          <ac:chgData name="James Lee" userId="0c63859d-0af0-46ae-b75a-592aa522f718" providerId="ADAL" clId="{C60567C8-4C88-409A-A49E-878C44BFDAE6}" dt="2022-04-11T13:29:25.452" v="7676" actId="20577"/>
          <ac:spMkLst>
            <pc:docMk/>
            <pc:sldMk cId="224496512" sldId="312"/>
            <ac:spMk id="6" creationId="{F8F0491C-05A4-4BFF-9C5B-0BAB84FD686F}"/>
          </ac:spMkLst>
        </pc:spChg>
        <pc:picChg chg="del">
          <ac:chgData name="James Lee" userId="0c63859d-0af0-46ae-b75a-592aa522f718" providerId="ADAL" clId="{C60567C8-4C88-409A-A49E-878C44BFDAE6}" dt="2022-04-11T06:01:26.886" v="6390" actId="478"/>
          <ac:picMkLst>
            <pc:docMk/>
            <pc:sldMk cId="224496512" sldId="312"/>
            <ac:picMk id="102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636397DC-2569-4D53-8FA1-92F7EDB47EB2}" type="datetimeFigureOut">
              <a:rPr lang="en-GB" smtClean="0"/>
              <a:t>12/04/2022</a:t>
            </a:fld>
            <a:endParaRPr lang="en-GB" dirty="0"/>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5CE20E07-B455-4494-9CE2-D18C4FEE8277}" type="slidenum">
              <a:rPr lang="en-GB" smtClean="0"/>
              <a:t>‹#›</a:t>
            </a:fld>
            <a:endParaRPr lang="en-GB" dirty="0"/>
          </a:p>
        </p:txBody>
      </p:sp>
    </p:spTree>
    <p:extLst>
      <p:ext uri="{BB962C8B-B14F-4D97-AF65-F5344CB8AC3E}">
        <p14:creationId xmlns:p14="http://schemas.microsoft.com/office/powerpoint/2010/main" val="2011582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4F9D4-F3D7-479F-9F27-9F5C0F8DE20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081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4F9D4-F3D7-479F-9F27-9F5C0F8DE20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1380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9E28A76-B28D-43E8-829E-8181B2D95083}" type="datetimeFigureOut">
              <a:rPr lang="en-GB" smtClean="0"/>
              <a:t>12/04/2022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999425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E28A76-B28D-43E8-829E-8181B2D95083}" type="datetimeFigureOut">
              <a:rPr lang="en-GB" smtClean="0"/>
              <a:t>12/04/2022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435543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E28A76-B28D-43E8-829E-8181B2D95083}" type="datetimeFigureOut">
              <a:rPr lang="en-GB" smtClean="0"/>
              <a:t>12/04/2022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301703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E28A76-B28D-43E8-829E-8181B2D95083}" type="datetimeFigureOut">
              <a:rPr lang="en-GB" smtClean="0"/>
              <a:t>12/04/2022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194487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28A76-B28D-43E8-829E-8181B2D95083}" type="datetimeFigureOut">
              <a:rPr lang="en-GB" smtClean="0"/>
              <a:t>12/04/2022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356524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9E28A76-B28D-43E8-829E-8181B2D95083}" type="datetimeFigureOut">
              <a:rPr lang="en-GB" smtClean="0"/>
              <a:t>12/04/2022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311140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9E28A76-B28D-43E8-829E-8181B2D95083}" type="datetimeFigureOut">
              <a:rPr lang="en-GB" smtClean="0"/>
              <a:t>12/04/2022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319791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9E28A76-B28D-43E8-829E-8181B2D95083}" type="datetimeFigureOut">
              <a:rPr lang="en-GB" smtClean="0"/>
              <a:t>12/04/2022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3821624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28A76-B28D-43E8-829E-8181B2D95083}" type="datetimeFigureOut">
              <a:rPr lang="en-GB" smtClean="0"/>
              <a:t>12/04/2022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801895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E28A76-B28D-43E8-829E-8181B2D95083}" type="datetimeFigureOut">
              <a:rPr lang="en-GB" smtClean="0"/>
              <a:t>12/04/2022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1299112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E28A76-B28D-43E8-829E-8181B2D95083}" type="datetimeFigureOut">
              <a:rPr lang="en-GB" smtClean="0"/>
              <a:t>12/04/2022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DD60B65-FEF4-4681-B2A7-6E12F532D6E5}" type="slidenum">
              <a:rPr lang="en-GB" smtClean="0"/>
              <a:t>‹#›</a:t>
            </a:fld>
            <a:endParaRPr lang="en-GB" dirty="0"/>
          </a:p>
        </p:txBody>
      </p:sp>
    </p:spTree>
    <p:extLst>
      <p:ext uri="{BB962C8B-B14F-4D97-AF65-F5344CB8AC3E}">
        <p14:creationId xmlns:p14="http://schemas.microsoft.com/office/powerpoint/2010/main" val="541774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3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28A76-B28D-43E8-829E-8181B2D95083}" type="datetimeFigureOut">
              <a:rPr lang="en-GB" smtClean="0"/>
              <a:t>12/04/2022</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60B65-FEF4-4681-B2A7-6E12F532D6E5}" type="slidenum">
              <a:rPr lang="en-GB" smtClean="0"/>
              <a:t>‹#›</a:t>
            </a:fld>
            <a:endParaRPr lang="en-GB" dirty="0"/>
          </a:p>
        </p:txBody>
      </p:sp>
    </p:spTree>
    <p:extLst>
      <p:ext uri="{BB962C8B-B14F-4D97-AF65-F5344CB8AC3E}">
        <p14:creationId xmlns:p14="http://schemas.microsoft.com/office/powerpoint/2010/main" val="219395650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mathsgenie.co.uk/gcse-may-june-2022-higher-topic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mathsgenie.co.uk/gcse-may-june-2022-higher-topics.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mathsgenie.co.uk/gcse-may-june-2022-higher-topics.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www.mathsgenie.co.uk/gcse-may-june-2022-higher-topic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www.mathsgenie.co.uk/gcse-may-june-2022-higher-topics.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www.mathsgenie.co.uk/gcse-may-june-2022-higher-topics.html" TargetMode="External"/><Relationship Id="rId5" Type="http://schemas.openxmlformats.org/officeDocument/2006/relationships/image" Target="../media/image8.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hyperlink" Target="https://www.mathsgenie.co.uk/gcse-may-june-2022-higher-topics.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hyperlink" Target="https://www.mathsgenie.co.uk/gcse-may-june-2022-higher-topics.html" TargetMode="Externa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mathsgenie.co.uk/gcse-may-june-2022-higher-topics.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orbettmaths.com/2022/02/28/edexcel-gcse-higher-summer-2022/"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2.png"/><Relationship Id="rId1" Type="http://schemas.openxmlformats.org/officeDocument/2006/relationships/slideLayout" Target="../slideLayouts/slideLayout2.xml"/><Relationship Id="rId4" Type="http://schemas.openxmlformats.org/officeDocument/2006/relationships/hyperlink" Target="https://www.mathsgenie.co.uk/gcse-may-june-2022-higher-topic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1.png"/><Relationship Id="rId1" Type="http://schemas.openxmlformats.org/officeDocument/2006/relationships/slideLayout" Target="../slideLayouts/slideLayout2.xml"/><Relationship Id="rId6" Type="http://schemas.openxmlformats.org/officeDocument/2006/relationships/hyperlink" Target="https://www.mathsgenie.co.uk/gcse-may-june-2022-higher-topics.html" TargetMode="External"/><Relationship Id="rId5" Type="http://schemas.openxmlformats.org/officeDocument/2006/relationships/image" Target="../media/image8.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0.png"/><Relationship Id="rId1" Type="http://schemas.openxmlformats.org/officeDocument/2006/relationships/slideLayout" Target="../slideLayouts/slideLayout2.xml"/><Relationship Id="rId4" Type="http://schemas.openxmlformats.org/officeDocument/2006/relationships/hyperlink" Target="https://www.mathsgenie.co.uk/gcse-may-june-2022-higher-topics.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0.png"/><Relationship Id="rId1" Type="http://schemas.openxmlformats.org/officeDocument/2006/relationships/slideLayout" Target="../slideLayouts/slideLayout2.xml"/><Relationship Id="rId4" Type="http://schemas.openxmlformats.org/officeDocument/2006/relationships/hyperlink" Target="https://www.mathsgenie.co.uk/gcse-may-june-2022-higher-topics.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s://www.mathsgenie.co.uk/gcse-may-june-2022-higher-topics.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hyperlink" Target="https://www.mathsgenie.co.uk/gcse-may-june-2022-higher-topics.html" TargetMode="External"/><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0.png"/><Relationship Id="rId1" Type="http://schemas.openxmlformats.org/officeDocument/2006/relationships/slideLayout" Target="../slideLayouts/slideLayout2.xml"/><Relationship Id="rId5" Type="http://schemas.openxmlformats.org/officeDocument/2006/relationships/hyperlink" Target="https://www.mathsgenie.co.uk/gcse-may-june-2022-higher-topics.html" TargetMode="Externa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hyperlink" Target="https://www.mathsgenie.co.uk/gcse-may-june-2022-higher-topics.html" TargetMode="External"/><Relationship Id="rId5" Type="http://schemas.openxmlformats.org/officeDocument/2006/relationships/image" Target="../media/image8.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hyperlink" Target="https://www.mathsgenie.co.uk/gcse-may-june-2022-higher-topics.html" TargetMode="Externa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hyperlink" Target="https://www.mathsgenie.co.uk/gcse-may-june-2022-higher-topics.html" TargetMode="External"/><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hyperlink" Target="https://www.mathsgenie.co.uk/gcse-may-june-2022-higher-topics.html" TargetMode="External"/><Relationship Id="rId5" Type="http://schemas.openxmlformats.org/officeDocument/2006/relationships/image" Target="../media/image8.png"/><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hyperlink" Target="https://www.mathsgenie.co.uk/gcse-may-june-2022-higher-topics.html" TargetMode="External"/><Relationship Id="rId2"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hyperlink" Target="https://www.mathsgenie.co.uk/gcse-may-june-2022-higher-topics.html" TargetMode="External"/><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hyperlink" Target="https://www.mathsgenie.co.uk/gcse-may-june-2022-higher-topics.html" TargetMode="Externa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hyperlink" Target="https://www.mathsgenie.co.uk/gcse-may-june-2022-higher-topics.html" TargetMode="External"/><Relationship Id="rId5" Type="http://schemas.openxmlformats.org/officeDocument/2006/relationships/image" Target="../media/image8.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00.png"/><Relationship Id="rId1" Type="http://schemas.openxmlformats.org/officeDocument/2006/relationships/slideLayout" Target="../slideLayouts/slideLayout2.xml"/><Relationship Id="rId5" Type="http://schemas.openxmlformats.org/officeDocument/2006/relationships/hyperlink" Target="https://www.mathsgenie.co.uk/gcse-may-june-2022-higher-topics.html" TargetMode="Externa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20.png"/><Relationship Id="rId1" Type="http://schemas.openxmlformats.org/officeDocument/2006/relationships/slideLayout" Target="../slideLayouts/slideLayout2.xml"/><Relationship Id="rId4" Type="http://schemas.openxmlformats.org/officeDocument/2006/relationships/hyperlink" Target="https://www.mathsgenie.co.uk/gcse-may-june-2022-higher-topics.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mathsgenie.co.uk/gcse-may-june-2022-higher-topics.html"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hyperlink" Target="https://www.mathsgenie.co.uk/gcse-may-june-2022-higher-topics.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mathsgenie.co.uk/gcse-may-june-2022-higher-topic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www.mathsgenie.co.uk/gcse-may-june-2022-higher-topic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2146" y="2048228"/>
            <a:ext cx="9770165" cy="1470025"/>
          </a:xfrm>
          <a:solidFill>
            <a:srgbClr val="2B2F49"/>
          </a:solidFill>
        </p:spPr>
        <p:txBody>
          <a:bodyPr>
            <a:normAutofit fontScale="90000"/>
          </a:bodyPr>
          <a:lstStyle/>
          <a:p>
            <a:r>
              <a:rPr lang="en-GB" sz="5400" b="1" dirty="0">
                <a:solidFill>
                  <a:schemeClr val="bg1"/>
                </a:solidFill>
              </a:rPr>
              <a:t>Year 11 – Paper 1 Revision Pack (Higher)</a:t>
            </a:r>
          </a:p>
        </p:txBody>
      </p:sp>
      <p:sp>
        <p:nvSpPr>
          <p:cNvPr id="3" name="Subtitle 2"/>
          <p:cNvSpPr>
            <a:spLocks noGrp="1"/>
          </p:cNvSpPr>
          <p:nvPr>
            <p:ph type="subTitle" idx="1"/>
          </p:nvPr>
        </p:nvSpPr>
        <p:spPr>
          <a:xfrm>
            <a:off x="2180118" y="3690560"/>
            <a:ext cx="7772400" cy="622920"/>
          </a:xfrm>
          <a:solidFill>
            <a:schemeClr val="accent6">
              <a:lumMod val="75000"/>
            </a:schemeClr>
          </a:solidFill>
        </p:spPr>
        <p:txBody>
          <a:bodyPr>
            <a:normAutofit/>
          </a:bodyPr>
          <a:lstStyle/>
          <a:p>
            <a:r>
              <a:rPr lang="en-GB" b="1" dirty="0">
                <a:solidFill>
                  <a:schemeClr val="bg1"/>
                </a:solidFill>
              </a:rPr>
              <a:t>Friday 20</a:t>
            </a:r>
            <a:r>
              <a:rPr lang="en-GB" b="1" baseline="30000" dirty="0">
                <a:solidFill>
                  <a:schemeClr val="bg1"/>
                </a:solidFill>
              </a:rPr>
              <a:t>th</a:t>
            </a:r>
            <a:r>
              <a:rPr lang="en-GB" b="1" dirty="0">
                <a:solidFill>
                  <a:schemeClr val="bg1"/>
                </a:solidFill>
              </a:rPr>
              <a:t> May 2021 - AM</a:t>
            </a:r>
          </a:p>
        </p:txBody>
      </p:sp>
      <p:pic>
        <p:nvPicPr>
          <p:cNvPr id="1026"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163" y="4485787"/>
            <a:ext cx="3054129" cy="96935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1DF6529C-CE38-465B-BFB6-48FE1B6176D4}"/>
              </a:ext>
            </a:extLst>
          </p:cNvPr>
          <p:cNvGrpSpPr/>
          <p:nvPr/>
        </p:nvGrpSpPr>
        <p:grpSpPr>
          <a:xfrm>
            <a:off x="10608581" y="200291"/>
            <a:ext cx="1364941" cy="1445629"/>
            <a:chOff x="4090851" y="1459298"/>
            <a:chExt cx="4010297" cy="3939403"/>
          </a:xfrm>
        </p:grpSpPr>
        <p:pic>
          <p:nvPicPr>
            <p:cNvPr id="6" name="Picture 5">
              <a:extLst>
                <a:ext uri="{FF2B5EF4-FFF2-40B4-BE49-F238E27FC236}">
                  <a16:creationId xmlns:a16="http://schemas.microsoft.com/office/drawing/2014/main" id="{504D7D1A-C0D2-4338-BB0F-4A52A4316539}"/>
                </a:ext>
              </a:extLst>
            </p:cNvPr>
            <p:cNvPicPr>
              <a:picLocks noChangeAspect="1"/>
            </p:cNvPicPr>
            <p:nvPr/>
          </p:nvPicPr>
          <p:blipFill>
            <a:blip r:embed="rId4"/>
            <a:stretch>
              <a:fillRect/>
            </a:stretch>
          </p:blipFill>
          <p:spPr>
            <a:xfrm>
              <a:off x="4714875" y="1666875"/>
              <a:ext cx="2762250" cy="3524250"/>
            </a:xfrm>
            <a:prstGeom prst="rect">
              <a:avLst/>
            </a:prstGeom>
          </p:spPr>
        </p:pic>
        <p:sp>
          <p:nvSpPr>
            <p:cNvPr id="7" name="&quot;No&quot; Symbol 20">
              <a:extLst>
                <a:ext uri="{FF2B5EF4-FFF2-40B4-BE49-F238E27FC236}">
                  <a16:creationId xmlns:a16="http://schemas.microsoft.com/office/drawing/2014/main" id="{55E5BA0E-2DC9-4698-BD85-996CC19E5C7B}"/>
                </a:ext>
              </a:extLst>
            </p:cNvPr>
            <p:cNvSpPr/>
            <p:nvPr/>
          </p:nvSpPr>
          <p:spPr>
            <a:xfrm>
              <a:off x="4090851" y="1459298"/>
              <a:ext cx="4010297" cy="3939403"/>
            </a:xfrm>
            <a:prstGeom prst="noSmoking">
              <a:avLst>
                <a:gd name="adj" fmla="val 51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4" name="TextBox 3">
            <a:extLst>
              <a:ext uri="{FF2B5EF4-FFF2-40B4-BE49-F238E27FC236}">
                <a16:creationId xmlns:a16="http://schemas.microsoft.com/office/drawing/2014/main" id="{2D0E7D65-7AF3-474D-9A87-37BAAD1FB0C8}"/>
              </a:ext>
            </a:extLst>
          </p:cNvPr>
          <p:cNvSpPr txBox="1"/>
          <p:nvPr/>
        </p:nvSpPr>
        <p:spPr>
          <a:xfrm>
            <a:off x="3587262" y="200291"/>
            <a:ext cx="7076214" cy="800219"/>
          </a:xfrm>
          <a:prstGeom prst="rect">
            <a:avLst/>
          </a:prstGeom>
          <a:noFill/>
        </p:spPr>
        <p:txBody>
          <a:bodyPr wrap="square" rtlCol="0">
            <a:spAutoFit/>
          </a:bodyPr>
          <a:lstStyle/>
          <a:p>
            <a:pPr algn="r"/>
            <a:r>
              <a:rPr lang="en-GB" dirty="0"/>
              <a:t>Please attempt all questions </a:t>
            </a:r>
            <a:r>
              <a:rPr lang="en-GB" b="1" u="sng" dirty="0"/>
              <a:t>without</a:t>
            </a:r>
            <a:r>
              <a:rPr lang="en-GB" dirty="0"/>
              <a:t> a calculator. </a:t>
            </a:r>
          </a:p>
          <a:p>
            <a:pPr algn="r"/>
            <a:r>
              <a:rPr lang="en-GB" sz="1400" dirty="0"/>
              <a:t>The only sheet you may need a calculator for is the </a:t>
            </a:r>
            <a:r>
              <a:rPr lang="en-GB" sz="1400" i="1" u="sng" dirty="0"/>
              <a:t>density</a:t>
            </a:r>
            <a:r>
              <a:rPr lang="en-GB" sz="1400" dirty="0"/>
              <a:t> section. (These have been included because they demonstrate the range of style of questions you could be asked in the exam.)</a:t>
            </a:r>
          </a:p>
        </p:txBody>
      </p:sp>
    </p:spTree>
    <p:extLst>
      <p:ext uri="{BB962C8B-B14F-4D97-AF65-F5344CB8AC3E}">
        <p14:creationId xmlns:p14="http://schemas.microsoft.com/office/powerpoint/2010/main" val="2150629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Standard Form</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1642311719"/>
                  </p:ext>
                </p:extLst>
              </p:nvPr>
            </p:nvGraphicFramePr>
            <p:xfrm>
              <a:off x="838200" y="1941564"/>
              <a:ext cx="10515600" cy="4940697"/>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081796">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𝑊𝑟𝑖𝑡𝑒</m:t>
                                </m:r>
                                <m:r>
                                  <a:rPr lang="en-GB" b="0" i="1" smtClean="0">
                                    <a:latin typeface="Cambria Math" panose="02040503050406030204" pitchFamily="18" charset="0"/>
                                  </a:rPr>
                                  <m:t> </m:t>
                                </m:r>
                                <m:r>
                                  <a:rPr lang="en-GB" b="0" i="1" smtClean="0">
                                    <a:latin typeface="Cambria Math" panose="02040503050406030204" pitchFamily="18" charset="0"/>
                                  </a:rPr>
                                  <m:t>𝑡h𝑒</m:t>
                                </m:r>
                                <m:r>
                                  <a:rPr lang="en-GB" b="0" i="1" smtClean="0">
                                    <a:latin typeface="Cambria Math" panose="02040503050406030204" pitchFamily="18" charset="0"/>
                                  </a:rPr>
                                  <m:t> </m:t>
                                </m:r>
                                <m:r>
                                  <a:rPr lang="en-GB" b="0" i="1" smtClean="0">
                                    <a:latin typeface="Cambria Math" panose="02040503050406030204" pitchFamily="18" charset="0"/>
                                  </a:rPr>
                                  <m:t>𝑓𝑜𝑙𝑙𝑜𝑤𝑖𝑛𝑔</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m:t>
                                </m:r>
                                <m:r>
                                  <a:rPr lang="en-GB" b="0" i="1" smtClean="0">
                                    <a:latin typeface="Cambria Math" panose="02040503050406030204" pitchFamily="18" charset="0"/>
                                  </a:rPr>
                                  <m:t>𝑠𝑡𝑎𝑛𝑑𝑎𝑟𝑑</m:t>
                                </m:r>
                                <m:r>
                                  <a:rPr lang="en-GB" b="0" i="1" smtClean="0">
                                    <a:latin typeface="Cambria Math" panose="02040503050406030204" pitchFamily="18" charset="0"/>
                                  </a:rPr>
                                  <m:t> </m:t>
                                </m:r>
                                <m:r>
                                  <a:rPr lang="en-GB" b="0" i="1" smtClean="0">
                                    <a:latin typeface="Cambria Math" panose="02040503050406030204" pitchFamily="18" charset="0"/>
                                  </a:rPr>
                                  <m:t>𝑓𝑜𝑟𝑚</m:t>
                                </m:r>
                                <m:r>
                                  <a:rPr lang="en-GB" b="0" i="1" smtClean="0">
                                    <a:latin typeface="Cambria Math" panose="02040503050406030204" pitchFamily="18" charset="0"/>
                                  </a:rPr>
                                  <m:t>:</m:t>
                                </m:r>
                              </m:oMath>
                            </m:oMathPara>
                          </a14:m>
                          <a:endParaRPr lang="en-GB" b="0" i="1" dirty="0">
                            <a:latin typeface="Cambria Math" panose="02040503050406030204" pitchFamily="18" charset="0"/>
                          </a:endParaRPr>
                        </a:p>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47 000 000</m:t>
                                </m:r>
                              </m:oMath>
                            </m:oMathPara>
                          </a14:m>
                          <a:endParaRPr lang="en-GB" b="0" i="1" dirty="0">
                            <a:latin typeface="Cambria Math" panose="02040503050406030204" pitchFamily="18" charset="0"/>
                          </a:endParaRPr>
                        </a:p>
                        <a:p>
                          <a:pPr/>
                          <a:br>
                            <a:rPr lang="en-GB"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300 300</m:t>
                                </m:r>
                              </m:oMath>
                            </m:oMathPara>
                          </a14:m>
                          <a:endParaRPr lang="en-GB" b="0" i="1" dirty="0">
                            <a:latin typeface="Cambria Math" panose="02040503050406030204" pitchFamily="18" charset="0"/>
                          </a:endParaRPr>
                        </a:p>
                        <a:p>
                          <a:pPr/>
                          <a:br>
                            <a:rPr lang="en-GB"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0.0007</m:t>
                                </m:r>
                              </m:oMath>
                            </m:oMathPara>
                          </a14:m>
                          <a:endParaRPr lang="en-GB" b="0" i="1" dirty="0">
                            <a:latin typeface="Cambria Math" panose="02040503050406030204" pitchFamily="18" charset="0"/>
                          </a:endParaRPr>
                        </a:p>
                        <a:p>
                          <a:pPr/>
                          <a:br>
                            <a:rPr lang="en-GB"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45 </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4</m:t>
                                    </m:r>
                                  </m:sup>
                                </m:sSup>
                              </m:oMath>
                            </m:oMathPara>
                          </a14:m>
                          <a:endParaRPr lang="en-GB" i="1"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𝑊𝑟𝑖𝑡𝑒</m:t>
                                </m:r>
                                <m:r>
                                  <a:rPr lang="en-GB" b="0" i="1" smtClean="0">
                                    <a:latin typeface="Cambria Math" panose="02040503050406030204" pitchFamily="18" charset="0"/>
                                  </a:rPr>
                                  <m:t> </m:t>
                                </m:r>
                                <m:r>
                                  <a:rPr lang="en-GB" b="0" i="1" smtClean="0">
                                    <a:latin typeface="Cambria Math" panose="02040503050406030204" pitchFamily="18" charset="0"/>
                                  </a:rPr>
                                  <m:t>𝑡h𝑒</m:t>
                                </m:r>
                                <m:r>
                                  <a:rPr lang="en-GB" b="0" i="1" smtClean="0">
                                    <a:latin typeface="Cambria Math" panose="02040503050406030204" pitchFamily="18" charset="0"/>
                                  </a:rPr>
                                  <m:t> </m:t>
                                </m:r>
                                <m:r>
                                  <a:rPr lang="en-GB" b="0" i="1" smtClean="0">
                                    <a:latin typeface="Cambria Math" panose="02040503050406030204" pitchFamily="18" charset="0"/>
                                  </a:rPr>
                                  <m:t>𝑓𝑜𝑙𝑙𝑜𝑤𝑖𝑛𝑔</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m:t>
                                </m:r>
                                <m:r>
                                  <a:rPr lang="en-GB" b="0" i="1" smtClean="0">
                                    <a:latin typeface="Cambria Math" panose="02040503050406030204" pitchFamily="18" charset="0"/>
                                  </a:rPr>
                                  <m:t>𝑜𝑟𝑑𝑖𝑛𝑎𝑟𝑦</m:t>
                                </m:r>
                                <m:r>
                                  <a:rPr lang="en-GB" b="0" i="1" smtClean="0">
                                    <a:latin typeface="Cambria Math" panose="02040503050406030204" pitchFamily="18" charset="0"/>
                                  </a:rPr>
                                  <m:t> </m:t>
                                </m:r>
                                <m:r>
                                  <a:rPr lang="en-GB" b="0" i="1" smtClean="0">
                                    <a:latin typeface="Cambria Math" panose="02040503050406030204" pitchFamily="18" charset="0"/>
                                  </a:rPr>
                                  <m:t>𝑓𝑜𝑟𝑚</m:t>
                                </m:r>
                                <m:r>
                                  <a:rPr lang="en-GB" b="0" i="1" smtClean="0">
                                    <a:latin typeface="Cambria Math" panose="02040503050406030204" pitchFamily="18" charset="0"/>
                                  </a:rPr>
                                  <m:t>:</m:t>
                                </m:r>
                              </m:oMath>
                            </m:oMathPara>
                          </a14:m>
                          <a:endParaRPr lang="en-GB" b="0" i="1" dirty="0">
                            <a:latin typeface="Cambria Math" panose="02040503050406030204" pitchFamily="18" charset="0"/>
                          </a:endParaRPr>
                        </a:p>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4.5 </m:t>
                                </m:r>
                                <m:r>
                                  <a:rPr lang="en-GB" b="0" i="1" smtClean="0">
                                    <a:latin typeface="Cambria Math" panose="02040503050406030204" pitchFamily="18" charset="0"/>
                                    <a:ea typeface="Cambria Math" panose="02040503050406030204" pitchFamily="18" charset="0"/>
                                  </a:rPr>
                                  <m:t>× </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8</m:t>
                                    </m:r>
                                  </m:sup>
                                </m:sSup>
                              </m:oMath>
                            </m:oMathPara>
                          </a14:m>
                          <a:endParaRPr lang="en-GB" b="0" i="1" dirty="0">
                            <a:latin typeface="Cambria Math" panose="02040503050406030204" pitchFamily="18" charset="0"/>
                          </a:endParaRPr>
                        </a:p>
                        <a:p>
                          <a:endParaRPr lang="en-GB" b="0"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2.003 </m:t>
                                </m:r>
                                <m:r>
                                  <a:rPr lang="en-GB" b="0" i="1" smtClean="0">
                                    <a:latin typeface="Cambria Math" panose="02040503050406030204" pitchFamily="18" charset="0"/>
                                    <a:ea typeface="Cambria Math" panose="02040503050406030204" pitchFamily="18" charset="0"/>
                                  </a:rPr>
                                  <m:t>× </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4</m:t>
                                    </m:r>
                                  </m:sup>
                                </m:sSup>
                              </m:oMath>
                            </m:oMathPara>
                          </a14:m>
                          <a:br>
                            <a:rPr lang="en-GB" b="0" i="1" dirty="0">
                              <a:latin typeface="Cambria Math" panose="02040503050406030204" pitchFamily="18" charset="0"/>
                            </a:rPr>
                          </a:br>
                          <a:br>
                            <a:rPr lang="en-GB"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2 </m:t>
                                </m:r>
                                <m:r>
                                  <a:rPr lang="en-GB" b="0" i="1" smtClean="0">
                                    <a:latin typeface="Cambria Math" panose="02040503050406030204" pitchFamily="18" charset="0"/>
                                    <a:ea typeface="Cambria Math" panose="02040503050406030204" pitchFamily="18" charset="0"/>
                                  </a:rPr>
                                  <m:t>× </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−5</m:t>
                                    </m:r>
                                  </m:sup>
                                </m:sSup>
                              </m:oMath>
                            </m:oMathPara>
                          </a14:m>
                          <a:br>
                            <a:rPr lang="en-GB" b="0" i="1" dirty="0">
                              <a:latin typeface="Cambria Math" panose="02040503050406030204" pitchFamily="18" charset="0"/>
                            </a:rPr>
                          </a:br>
                          <a:br>
                            <a:rPr lang="en-GB" b="0" i="1" dirty="0">
                              <a:latin typeface="Cambria Math" panose="02040503050406030204" pitchFamily="18" charset="0"/>
                            </a:rPr>
                          </a:br>
                          <a:endParaRPr lang="en-GB" i="1"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50988"/>
                      </a:ext>
                    </a:extLst>
                  </a:tr>
                  <a:tr h="2377329">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𝑊𝑜𝑟𝑘</m:t>
                                </m:r>
                                <m:r>
                                  <a:rPr lang="en-GB" b="0" i="1" smtClean="0">
                                    <a:latin typeface="Cambria Math" panose="02040503050406030204" pitchFamily="18" charset="0"/>
                                  </a:rPr>
                                  <m:t> </m:t>
                                </m:r>
                                <m:r>
                                  <a:rPr lang="en-GB" b="0" i="1" smtClean="0">
                                    <a:latin typeface="Cambria Math" panose="02040503050406030204" pitchFamily="18" charset="0"/>
                                  </a:rPr>
                                  <m:t>𝑜𝑢𝑡</m:t>
                                </m:r>
                                <m:r>
                                  <a:rPr lang="en-GB" b="0" i="1" smtClean="0">
                                    <a:latin typeface="Cambria Math" panose="02040503050406030204" pitchFamily="18" charset="0"/>
                                  </a:rPr>
                                  <m:t>:</m:t>
                                </m:r>
                              </m:oMath>
                            </m:oMathPara>
                          </a14:m>
                          <a:endParaRPr lang="en-GB" i="1" dirty="0">
                            <a:latin typeface="Cambria Math" panose="02040503050406030204" pitchFamily="18" charset="0"/>
                          </a:endParaRPr>
                        </a:p>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(4.5 </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7</m:t>
                                    </m:r>
                                  </m:sup>
                                </m:sSup>
                                <m:r>
                                  <a:rPr lang="en-GB" b="0" i="1" smtClean="0">
                                    <a:latin typeface="Cambria Math" panose="02040503050406030204" pitchFamily="18" charset="0"/>
                                    <a:ea typeface="Cambria Math" panose="02040503050406030204" pitchFamily="18" charset="0"/>
                                  </a:rPr>
                                  <m:t>)×(3×</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4</m:t>
                                    </m:r>
                                  </m:sup>
                                </m:sSup>
                                <m:r>
                                  <a:rPr lang="en-GB" b="0" i="1" smtClean="0">
                                    <a:latin typeface="Cambria Math" panose="02040503050406030204" pitchFamily="18" charset="0"/>
                                    <a:ea typeface="Cambria Math" panose="02040503050406030204" pitchFamily="18" charset="0"/>
                                  </a:rPr>
                                  <m:t>)</m:t>
                                </m:r>
                              </m:oMath>
                            </m:oMathPara>
                          </a14:m>
                          <a:endParaRPr lang="en-GB" i="1" dirty="0">
                            <a:latin typeface="Cambria Math" panose="02040503050406030204" pitchFamily="18" charset="0"/>
                          </a:endParaRPr>
                        </a:p>
                        <a:p>
                          <a:endParaRPr lang="en-GB" i="1" dirty="0">
                            <a:latin typeface="Cambria Math" panose="02040503050406030204" pitchFamily="18" charset="0"/>
                          </a:endParaRPr>
                        </a:p>
                        <a:p>
                          <a:endParaRPr lang="en-GB"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(4.5 </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7</m:t>
                                    </m:r>
                                  </m:sup>
                                </m:sSup>
                                <m:r>
                                  <a:rPr lang="en-GB" b="0" i="1" smtClean="0">
                                    <a:latin typeface="Cambria Math" panose="02040503050406030204" pitchFamily="18" charset="0"/>
                                    <a:ea typeface="Cambria Math" panose="02040503050406030204" pitchFamily="18" charset="0"/>
                                  </a:rPr>
                                  <m:t>)÷(3×</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4</m:t>
                                    </m:r>
                                  </m:sup>
                                </m:sSup>
                                <m:r>
                                  <a:rPr lang="en-GB" b="0" i="1" smtClean="0">
                                    <a:latin typeface="Cambria Math" panose="02040503050406030204" pitchFamily="18" charset="0"/>
                                    <a:ea typeface="Cambria Math" panose="02040503050406030204" pitchFamily="18" charset="0"/>
                                  </a:rPr>
                                  <m:t>)</m:t>
                                </m:r>
                              </m:oMath>
                            </m:oMathPara>
                          </a14:m>
                          <a:endParaRPr lang="en-GB" i="1" dirty="0">
                            <a:latin typeface="Cambria Math" panose="02040503050406030204" pitchFamily="18" charset="0"/>
                          </a:endParaRPr>
                        </a:p>
                        <a:p>
                          <a:endParaRPr lang="en-GB" i="1"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𝑊𝑜𝑟𝑘</m:t>
                                </m:r>
                                <m:r>
                                  <a:rPr lang="en-GB" b="0" i="1" smtClean="0">
                                    <a:latin typeface="Cambria Math" panose="02040503050406030204" pitchFamily="18" charset="0"/>
                                  </a:rPr>
                                  <m:t> </m:t>
                                </m:r>
                                <m:r>
                                  <a:rPr lang="en-GB" b="0" i="1" smtClean="0">
                                    <a:latin typeface="Cambria Math" panose="02040503050406030204" pitchFamily="18" charset="0"/>
                                  </a:rPr>
                                  <m:t>𝑜𝑢𝑡</m:t>
                                </m:r>
                                <m:r>
                                  <a:rPr lang="en-GB" b="0" i="1" smtClean="0">
                                    <a:latin typeface="Cambria Math" panose="02040503050406030204" pitchFamily="18" charset="0"/>
                                  </a:rPr>
                                  <m:t>:</m:t>
                                </m:r>
                              </m:oMath>
                            </m:oMathPara>
                          </a14:m>
                          <a:endParaRPr lang="en-GB" i="1" dirty="0">
                            <a:latin typeface="Cambria Math" panose="02040503050406030204" pitchFamily="18" charset="0"/>
                          </a:endParaRPr>
                        </a:p>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4.5 </m:t>
                                    </m:r>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5</m:t>
                                        </m:r>
                                      </m:sup>
                                    </m:sSup>
                                  </m:e>
                                </m:d>
                                <m:r>
                                  <a:rPr lang="en-GB" b="0" i="1" smtClean="0">
                                    <a:latin typeface="Cambria Math" panose="02040503050406030204" pitchFamily="18" charset="0"/>
                                    <a:ea typeface="Cambria Math" panose="02040503050406030204" pitchFamily="18" charset="0"/>
                                  </a:rPr>
                                  <m:t>+(3×</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10</m:t>
                                    </m:r>
                                  </m:e>
                                  <m:sup>
                                    <m:r>
                                      <a:rPr lang="en-GB" b="0" i="1" smtClean="0">
                                        <a:latin typeface="Cambria Math" panose="02040503050406030204" pitchFamily="18" charset="0"/>
                                        <a:ea typeface="Cambria Math" panose="02040503050406030204" pitchFamily="18" charset="0"/>
                                      </a:rPr>
                                      <m:t>4</m:t>
                                    </m:r>
                                  </m:sup>
                                </m:sSup>
                                <m:r>
                                  <a:rPr lang="en-GB" b="0" i="1" smtClean="0">
                                    <a:latin typeface="Cambria Math" panose="02040503050406030204" pitchFamily="18" charset="0"/>
                                    <a:ea typeface="Cambria Math" panose="02040503050406030204" pitchFamily="18" charset="0"/>
                                  </a:rPr>
                                  <m:t>)</m:t>
                                </m:r>
                              </m:oMath>
                            </m:oMathPara>
                          </a14:m>
                          <a:endParaRPr lang="en-GB" i="1" dirty="0">
                            <a:latin typeface="Cambria Math" panose="02040503050406030204" pitchFamily="18" charset="0"/>
                          </a:endParaRPr>
                        </a:p>
                        <a:p>
                          <a:endParaRPr lang="en-GB" i="1" dirty="0">
                            <a:latin typeface="Cambria Math" panose="02040503050406030204" pitchFamily="18" charset="0"/>
                          </a:endParaRPr>
                        </a:p>
                        <a:p>
                          <a:endParaRPr lang="en-GB" i="1" dirty="0">
                            <a:latin typeface="Cambria Math" panose="02040503050406030204" pitchFamily="18" charset="0"/>
                          </a:endParaRPr>
                        </a:p>
                        <a:p>
                          <a:endParaRPr lang="en-GB" i="1"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8312613"/>
                      </a:ext>
                    </a:extLst>
                  </a:tr>
                </a:tbl>
              </a:graphicData>
            </a:graphic>
          </p:graphicFrame>
        </mc:Choice>
        <mc:Fallback xmlns="">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1642311719"/>
                  </p:ext>
                </p:extLst>
              </p:nvPr>
            </p:nvGraphicFramePr>
            <p:xfrm>
              <a:off x="838200" y="1941564"/>
              <a:ext cx="10515600" cy="4940697"/>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56336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238" r="-100232" b="-9334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238" r="-232" b="-93349"/>
                          </a:stretch>
                        </a:blipFill>
                      </a:tcPr>
                    </a:tc>
                    <a:extLst>
                      <a:ext uri="{0D108BD9-81ED-4DB2-BD59-A6C34878D82A}">
                        <a16:rowId xmlns:a16="http://schemas.microsoft.com/office/drawing/2014/main" val="37550988"/>
                      </a:ext>
                    </a:extLst>
                  </a:tr>
                  <a:tr h="237732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108205" r="-100232" b="-76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108205" r="-232" b="-769"/>
                          </a:stretch>
                        </a:blipFill>
                      </a:tcPr>
                    </a:tc>
                    <a:extLst>
                      <a:ext uri="{0D108BD9-81ED-4DB2-BD59-A6C34878D82A}">
                        <a16:rowId xmlns:a16="http://schemas.microsoft.com/office/drawing/2014/main" val="2918312613"/>
                      </a:ext>
                    </a:extLst>
                  </a:tr>
                </a:tbl>
              </a:graphicData>
            </a:graphic>
          </p:graphicFrame>
        </mc:Fallback>
      </mc:AlternateContent>
      <p:pic>
        <p:nvPicPr>
          <p:cNvPr id="5" name="Picture 4">
            <a:extLst>
              <a:ext uri="{FF2B5EF4-FFF2-40B4-BE49-F238E27FC236}">
                <a16:creationId xmlns:a16="http://schemas.microsoft.com/office/drawing/2014/main" id="{56A505BB-1CFE-47CA-8BC1-CA5B68462CE5}"/>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9EA94AA-CDC5-478A-8CDA-DD890943BA96}"/>
              </a:ext>
            </a:extLst>
          </p:cNvPr>
          <p:cNvSpPr txBox="1"/>
          <p:nvPr/>
        </p:nvSpPr>
        <p:spPr>
          <a:xfrm>
            <a:off x="4792578" y="6377446"/>
            <a:ext cx="1303422" cy="338554"/>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 122-127</a:t>
            </a:r>
          </a:p>
        </p:txBody>
      </p:sp>
      <p:sp>
        <p:nvSpPr>
          <p:cNvPr id="8" name="Title 1">
            <a:extLst>
              <a:ext uri="{FF2B5EF4-FFF2-40B4-BE49-F238E27FC236}">
                <a16:creationId xmlns:a16="http://schemas.microsoft.com/office/drawing/2014/main" id="{FA644D94-5798-4CD1-964E-EA27597857DA}"/>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6FC2D3BE-A14B-4A12-A2E8-A42F25D2F2D0}"/>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Standard Form</a:t>
            </a:r>
          </a:p>
        </p:txBody>
      </p:sp>
    </p:spTree>
    <p:extLst>
      <p:ext uri="{BB962C8B-B14F-4D97-AF65-F5344CB8AC3E}">
        <p14:creationId xmlns:p14="http://schemas.microsoft.com/office/powerpoint/2010/main" val="1329493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Surds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3568580074"/>
                  </p:ext>
                </p:extLst>
              </p:nvPr>
            </p:nvGraphicFramePr>
            <p:xfrm>
              <a:off x="838200" y="1941564"/>
              <a:ext cx="10515600" cy="5045663"/>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081796">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𝑆𝑖𝑚𝑝𝑙𝑖𝑓𝑦</m:t>
                                </m:r>
                                <m:r>
                                  <a:rPr lang="en-GB" b="0" i="1" smtClean="0">
                                    <a:latin typeface="Cambria Math" panose="02040503050406030204" pitchFamily="18" charset="0"/>
                                  </a:rPr>
                                  <m:t> </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32</m:t>
                                    </m:r>
                                  </m:e>
                                </m:rad>
                              </m:oMath>
                            </m:oMathPara>
                          </a14:m>
                          <a:endParaRPr lang="en-GB" i="1" dirty="0">
                            <a:latin typeface="Cambria Math" panose="02040503050406030204" pitchFamily="18" charset="0"/>
                          </a:endParaRPr>
                        </a:p>
                        <a:p>
                          <a:endParaRPr lang="en-GB" i="1" dirty="0">
                            <a:latin typeface="Cambria Math" panose="02040503050406030204" pitchFamily="18" charset="0"/>
                          </a:endParaRPr>
                        </a:p>
                        <a:p>
                          <a:endParaRPr lang="en-GB" i="1" dirty="0">
                            <a:latin typeface="Cambria Math" panose="02040503050406030204" pitchFamily="18" charset="0"/>
                          </a:endParaRPr>
                        </a:p>
                        <a:p>
                          <a:endParaRPr lang="en-GB"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𝑊𝑜𝑟𝑘</m:t>
                                </m:r>
                                <m:r>
                                  <a:rPr lang="en-GB" b="0" i="1" smtClean="0">
                                    <a:latin typeface="Cambria Math" panose="02040503050406030204" pitchFamily="18" charset="0"/>
                                  </a:rPr>
                                  <m:t> </m:t>
                                </m:r>
                                <m:r>
                                  <a:rPr lang="en-GB" b="0" i="1" smtClean="0">
                                    <a:latin typeface="Cambria Math" panose="02040503050406030204" pitchFamily="18" charset="0"/>
                                  </a:rPr>
                                  <m:t>𝑜𝑢𝑡</m:t>
                                </m:r>
                                <m:r>
                                  <a:rPr lang="en-GB" b="0" i="1" smtClean="0">
                                    <a:latin typeface="Cambria Math" panose="02040503050406030204" pitchFamily="18" charset="0"/>
                                  </a:rPr>
                                  <m:t> </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10</m:t>
                                    </m:r>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40</m:t>
                                    </m:r>
                                  </m:e>
                                </m:rad>
                              </m:oMath>
                            </m:oMathPara>
                          </a14:m>
                          <a:endParaRPr lang="en-GB" i="1" dirty="0">
                            <a:latin typeface="Cambria Math" panose="02040503050406030204" pitchFamily="18" charset="0"/>
                          </a:endParaRPr>
                        </a:p>
                        <a:p>
                          <a:endParaRPr lang="en-GB" i="1"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𝑊𝑜𝑟𝑘</m:t>
                                </m:r>
                                <m:r>
                                  <a:rPr lang="en-GB" b="0" i="1" smtClean="0">
                                    <a:latin typeface="Cambria Math" panose="02040503050406030204" pitchFamily="18" charset="0"/>
                                  </a:rPr>
                                  <m:t> </m:t>
                                </m:r>
                                <m:r>
                                  <a:rPr lang="en-GB" b="0" i="1" smtClean="0">
                                    <a:latin typeface="Cambria Math" panose="02040503050406030204" pitchFamily="18" charset="0"/>
                                  </a:rPr>
                                  <m:t>𝑜𝑢𝑡</m:t>
                                </m:r>
                                <m:r>
                                  <a:rPr lang="en-GB" b="0" i="1" smtClean="0">
                                    <a:latin typeface="Cambria Math" panose="02040503050406030204" pitchFamily="18" charset="0"/>
                                  </a:rPr>
                                  <m:t>:</m:t>
                                </m:r>
                              </m:oMath>
                            </m:oMathPara>
                          </a14:m>
                          <a:endParaRPr lang="en-GB" b="0" i="1" dirty="0">
                            <a:latin typeface="Cambria Math" panose="02040503050406030204" pitchFamily="18" charset="0"/>
                          </a:endParaRPr>
                        </a:p>
                        <a:p>
                          <a:endParaRPr lang="en-GB"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ea typeface="Cambria Math" panose="02040503050406030204" pitchFamily="18" charset="0"/>
                                  </a:rPr>
                                  <m:t>×2</m:t>
                                </m:r>
                                <m:rad>
                                  <m:radPr>
                                    <m:degHide m:val="on"/>
                                    <m:ctrlPr>
                                      <a:rPr lang="en-GB" b="0"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2</m:t>
                                    </m:r>
                                  </m:e>
                                </m:rad>
                              </m:oMath>
                            </m:oMathPara>
                          </a14:m>
                          <a:endParaRPr lang="en-GB" b="0" i="1" dirty="0">
                            <a:latin typeface="Cambria Math" panose="02040503050406030204" pitchFamily="18" charset="0"/>
                          </a:endParaRPr>
                        </a:p>
                        <a:p>
                          <a:endParaRPr lang="en-GB" b="0"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ea typeface="Cambria Math" panose="02040503050406030204" pitchFamily="18" charset="0"/>
                                  </a:rPr>
                                  <m:t>×2</m:t>
                                </m:r>
                                <m:rad>
                                  <m:radPr>
                                    <m:degHide m:val="on"/>
                                    <m:ctrlPr>
                                      <a:rPr lang="en-GB" b="0"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5</m:t>
                                    </m:r>
                                  </m:e>
                                </m:rad>
                              </m:oMath>
                            </m:oMathPara>
                          </a14:m>
                          <a:endParaRPr lang="en-GB" b="0"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21</m:t>
                                    </m:r>
                                  </m:e>
                                </m:rad>
                                <m:r>
                                  <a:rPr lang="en-GB" b="0" i="1" smtClean="0">
                                    <a:latin typeface="Cambria Math" panose="02040503050406030204" pitchFamily="18" charset="0"/>
                                    <a:ea typeface="Cambria Math" panose="02040503050406030204" pitchFamily="18" charset="0"/>
                                  </a:rPr>
                                  <m:t>÷5</m:t>
                                </m:r>
                                <m:rad>
                                  <m:radPr>
                                    <m:degHide m:val="on"/>
                                    <m:ctrlPr>
                                      <a:rPr lang="en-GB" b="0" i="1" smtClean="0">
                                        <a:latin typeface="Cambria Math" panose="02040503050406030204" pitchFamily="18" charset="0"/>
                                        <a:ea typeface="Cambria Math" panose="02040503050406030204" pitchFamily="18" charset="0"/>
                                      </a:rPr>
                                    </m:ctrlPr>
                                  </m:radPr>
                                  <m:deg/>
                                  <m:e>
                                    <m:r>
                                      <a:rPr lang="en-GB" b="0" i="1" smtClean="0">
                                        <a:latin typeface="Cambria Math" panose="02040503050406030204" pitchFamily="18" charset="0"/>
                                        <a:ea typeface="Cambria Math" panose="02040503050406030204" pitchFamily="18" charset="0"/>
                                      </a:rPr>
                                      <m:t>3</m:t>
                                    </m:r>
                                  </m:e>
                                </m:rad>
                              </m:oMath>
                            </m:oMathPara>
                          </a14:m>
                          <a:endParaRPr lang="en-GB" b="0"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en-GB" b="0" i="1" dirty="0">
                              <a:latin typeface="Cambria Math" panose="02040503050406030204" pitchFamily="18" charset="0"/>
                            </a:rPr>
                          </a:br>
                          <a:endParaRPr lang="en-GB" i="1"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50988"/>
                      </a:ext>
                    </a:extLst>
                  </a:tr>
                  <a:tr h="2377329">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𝐸𝑥𝑝𝑎𝑛𝑑</m:t>
                                </m:r>
                                <m:r>
                                  <a:rPr lang="en-GB" b="0" i="1" smtClean="0">
                                    <a:latin typeface="Cambria Math" panose="02040503050406030204" pitchFamily="18" charset="0"/>
                                  </a:rPr>
                                  <m:t>:</m:t>
                                </m:r>
                              </m:oMath>
                            </m:oMathPara>
                          </a14:m>
                          <a:endParaRPr lang="en-GB" b="0" i="1" dirty="0">
                            <a:latin typeface="Cambria Math" panose="02040503050406030204" pitchFamily="18" charset="0"/>
                          </a:endParaRPr>
                        </a:p>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m:t>
                                </m:r>
                              </m:oMath>
                            </m:oMathPara>
                          </a14:m>
                          <a:endParaRPr lang="en-GB" i="1" dirty="0">
                            <a:latin typeface="Cambria Math" panose="02040503050406030204" pitchFamily="18" charset="0"/>
                          </a:endParaRPr>
                        </a:p>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+6)(2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+7)</m:t>
                                </m:r>
                              </m:oMath>
                            </m:oMathPara>
                          </a14:m>
                          <a:endParaRPr lang="en-GB" i="1"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𝑅𝑎𝑡𝑖𝑜𝑛𝑎𝑙𝑖𝑠𝑒</m:t>
                                </m:r>
                                <m:r>
                                  <a:rPr lang="en-GB" b="0" i="1" smtClean="0">
                                    <a:latin typeface="Cambria Math" panose="02040503050406030204" pitchFamily="18" charset="0"/>
                                  </a:rPr>
                                  <m:t> </m:t>
                                </m:r>
                                <m:r>
                                  <a:rPr lang="en-GB" b="0" i="1" smtClean="0">
                                    <a:latin typeface="Cambria Math" panose="02040503050406030204" pitchFamily="18" charset="0"/>
                                  </a:rPr>
                                  <m:t>𝑡h𝑒</m:t>
                                </m:r>
                                <m:r>
                                  <a:rPr lang="en-GB" b="0" i="1" smtClean="0">
                                    <a:latin typeface="Cambria Math" panose="02040503050406030204" pitchFamily="18" charset="0"/>
                                  </a:rPr>
                                  <m:t> </m:t>
                                </m:r>
                                <m:r>
                                  <a:rPr lang="en-GB" b="0" i="1" smtClean="0">
                                    <a:latin typeface="Cambria Math" panose="02040503050406030204" pitchFamily="18" charset="0"/>
                                  </a:rPr>
                                  <m:t>𝑑𝑒𝑛𝑜𝑚𝑖𝑛𝑎𝑡𝑜𝑟</m:t>
                                </m:r>
                                <m:r>
                                  <a:rPr lang="en-GB" b="0" i="1" smtClean="0">
                                    <a:latin typeface="Cambria Math" panose="02040503050406030204" pitchFamily="18" charset="0"/>
                                  </a:rPr>
                                  <m:t>:</m:t>
                                </m:r>
                              </m:oMath>
                            </m:oMathPara>
                          </a14:m>
                          <a:endParaRPr lang="en-GB" b="0" i="1" dirty="0">
                            <a:latin typeface="Cambria Math" panose="02040503050406030204" pitchFamily="18" charset="0"/>
                          </a:endParaRPr>
                        </a:p>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panose="02040503050406030204" pitchFamily="18" charset="0"/>
                                      </a:rPr>
                                      <m:t>4+2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m:t>
                                        </m:r>
                                      </m:e>
                                    </m:rad>
                                  </m:num>
                                  <m:den>
                                    <m:r>
                                      <a:rPr lang="en-GB" b="0" i="1" smtClean="0">
                                        <a:latin typeface="Cambria Math" panose="02040503050406030204" pitchFamily="18" charset="0"/>
                                      </a:rPr>
                                      <m:t>3+</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m:t>
                                        </m:r>
                                      </m:e>
                                    </m:rad>
                                  </m:den>
                                </m:f>
                              </m:oMath>
                            </m:oMathPara>
                          </a14:m>
                          <a:endParaRPr lang="en-GB" i="1" dirty="0">
                            <a:latin typeface="Cambria Math" panose="02040503050406030204" pitchFamily="18" charset="0"/>
                          </a:endParaRPr>
                        </a:p>
                        <a:p>
                          <a:endParaRPr lang="en-GB" i="1" dirty="0">
                            <a:latin typeface="Cambria Math" panose="02040503050406030204" pitchFamily="18" charset="0"/>
                          </a:endParaRPr>
                        </a:p>
                        <a:p>
                          <a:endParaRPr lang="en-GB" i="1"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8312613"/>
                      </a:ext>
                    </a:extLst>
                  </a:tr>
                </a:tbl>
              </a:graphicData>
            </a:graphic>
          </p:graphicFrame>
        </mc:Choice>
        <mc:Fallback xmlns="">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3568580074"/>
                  </p:ext>
                </p:extLst>
              </p:nvPr>
            </p:nvGraphicFramePr>
            <p:xfrm>
              <a:off x="838200" y="1941564"/>
              <a:ext cx="10515600" cy="5045663"/>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66833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228" r="-100232" b="-8972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228" r="-232" b="-89726"/>
                          </a:stretch>
                        </a:blipFill>
                      </a:tcPr>
                    </a:tc>
                    <a:extLst>
                      <a:ext uri="{0D108BD9-81ED-4DB2-BD59-A6C34878D82A}">
                        <a16:rowId xmlns:a16="http://schemas.microsoft.com/office/drawing/2014/main" val="37550988"/>
                      </a:ext>
                    </a:extLst>
                  </a:tr>
                  <a:tr h="237732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112276" r="-100232" b="-51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112276" r="-232" b="-512"/>
                          </a:stretch>
                        </a:blipFill>
                      </a:tcPr>
                    </a:tc>
                    <a:extLst>
                      <a:ext uri="{0D108BD9-81ED-4DB2-BD59-A6C34878D82A}">
                        <a16:rowId xmlns:a16="http://schemas.microsoft.com/office/drawing/2014/main" val="2918312613"/>
                      </a:ext>
                    </a:extLst>
                  </a:tr>
                </a:tbl>
              </a:graphicData>
            </a:graphic>
          </p:graphicFrame>
        </mc:Fallback>
      </mc:AlternateContent>
      <p:pic>
        <p:nvPicPr>
          <p:cNvPr id="5" name="Picture 4">
            <a:extLst>
              <a:ext uri="{FF2B5EF4-FFF2-40B4-BE49-F238E27FC236}">
                <a16:creationId xmlns:a16="http://schemas.microsoft.com/office/drawing/2014/main" id="{841F72AD-1EA0-457F-9B2B-6E41E06DB018}"/>
              </a:ext>
            </a:extLst>
          </p:cNvPr>
          <p:cNvPicPr>
            <a:picLocks noChangeAspect="1"/>
          </p:cNvPicPr>
          <p:nvPr/>
        </p:nvPicPr>
        <p:blipFill>
          <a:blip r:embed="rId3"/>
          <a:stretch>
            <a:fillRect/>
          </a:stretch>
        </p:blipFill>
        <p:spPr>
          <a:xfrm>
            <a:off x="2328721" y="6403114"/>
            <a:ext cx="2463857" cy="495187"/>
          </a:xfrm>
          <a:prstGeom prst="rect">
            <a:avLst/>
          </a:prstGeom>
        </p:spPr>
      </p:pic>
      <p:sp>
        <p:nvSpPr>
          <p:cNvPr id="7" name="TextBox 8">
            <a:extLst>
              <a:ext uri="{FF2B5EF4-FFF2-40B4-BE49-F238E27FC236}">
                <a16:creationId xmlns:a16="http://schemas.microsoft.com/office/drawing/2014/main" id="{4829854C-277C-4A35-96B4-856FC265A434}"/>
              </a:ext>
            </a:extLst>
          </p:cNvPr>
          <p:cNvSpPr txBox="1"/>
          <p:nvPr/>
        </p:nvSpPr>
        <p:spPr>
          <a:xfrm>
            <a:off x="4792578" y="6393488"/>
            <a:ext cx="1303422" cy="338554"/>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 113-119</a:t>
            </a:r>
          </a:p>
        </p:txBody>
      </p:sp>
      <p:sp>
        <p:nvSpPr>
          <p:cNvPr id="8" name="Title 1">
            <a:extLst>
              <a:ext uri="{FF2B5EF4-FFF2-40B4-BE49-F238E27FC236}">
                <a16:creationId xmlns:a16="http://schemas.microsoft.com/office/drawing/2014/main" id="{7221A871-FC07-43B3-B6A7-62B9AB02026C}"/>
              </a:ext>
            </a:extLst>
          </p:cNvPr>
          <p:cNvSpPr txBox="1">
            <a:spLocks/>
          </p:cNvSpPr>
          <p:nvPr/>
        </p:nvSpPr>
        <p:spPr>
          <a:xfrm>
            <a:off x="-46732" y="6419156"/>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4F71718F-00FC-4BB0-99A4-4BF492774CF3}"/>
              </a:ext>
            </a:extLst>
          </p:cNvPr>
          <p:cNvSpPr/>
          <p:nvPr/>
        </p:nvSpPr>
        <p:spPr>
          <a:xfrm>
            <a:off x="6101406" y="6389569"/>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Surds</a:t>
            </a:r>
          </a:p>
        </p:txBody>
      </p:sp>
    </p:spTree>
    <p:extLst>
      <p:ext uri="{BB962C8B-B14F-4D97-AF65-F5344CB8AC3E}">
        <p14:creationId xmlns:p14="http://schemas.microsoft.com/office/powerpoint/2010/main" val="4282898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3094896" y="936884"/>
            <a:ext cx="6072348" cy="1470025"/>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B: Algebra</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29836"/>
            <a:ext cx="6372665" cy="4124182"/>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5B94AFBE-27E6-4A19-91D5-351955241AA3}"/>
              </a:ext>
            </a:extLst>
          </p:cNvPr>
          <p:cNvPicPr>
            <a:picLocks noChangeAspect="1"/>
          </p:cNvPicPr>
          <p:nvPr/>
        </p:nvPicPr>
        <p:blipFill>
          <a:blip r:embed="rId2"/>
          <a:stretch>
            <a:fillRect/>
          </a:stretch>
        </p:blipFill>
        <p:spPr>
          <a:xfrm>
            <a:off x="3094896" y="2655298"/>
            <a:ext cx="6072348" cy="3801773"/>
          </a:xfrm>
          <a:prstGeom prst="rect">
            <a:avLst/>
          </a:prstGeom>
        </p:spPr>
      </p:pic>
    </p:spTree>
    <p:extLst>
      <p:ext uri="{BB962C8B-B14F-4D97-AF65-F5344CB8AC3E}">
        <p14:creationId xmlns:p14="http://schemas.microsoft.com/office/powerpoint/2010/main" val="4278380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Expansion of Brackets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46671680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𝐸𝑥𝑝𝑎𝑛𝑑</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10</m:t>
                                </m:r>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2 −</m:t>
                                    </m:r>
                                    <m:r>
                                      <a:rPr lang="en-GB" b="0" i="1" smtClean="0">
                                        <a:solidFill>
                                          <a:schemeClr val="tx1"/>
                                        </a:solidFill>
                                        <a:latin typeface="Cambria Math" panose="02040503050406030204" pitchFamily="18" charset="0"/>
                                      </a:rPr>
                                      <m:t>𝑥</m:t>
                                    </m:r>
                                  </m:e>
                                </m:d>
                              </m:oMath>
                            </m:oMathPara>
                          </a14:m>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𝐸𝑥𝑝𝑎𝑛𝑑</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5</m:t>
                                </m:r>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7 −3</m:t>
                                    </m:r>
                                    <m:r>
                                      <a:rPr lang="en-GB" b="0" i="1" smtClean="0">
                                        <a:solidFill>
                                          <a:schemeClr val="tx1"/>
                                        </a:solidFill>
                                        <a:latin typeface="Cambria Math" panose="02040503050406030204" pitchFamily="18" charset="0"/>
                                      </a:rPr>
                                      <m:t>𝑥</m:t>
                                    </m:r>
                                  </m:e>
                                </m:d>
                                <m:r>
                                  <a:rPr lang="en-GB" b="0" i="1" smtClean="0">
                                    <a:solidFill>
                                      <a:schemeClr val="tx1"/>
                                    </a:solidFill>
                                    <a:latin typeface="Cambria Math" panose="02040503050406030204" pitchFamily="18" charset="0"/>
                                  </a:rPr>
                                  <m:t>−4</m:t>
                                </m:r>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2</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−7</m:t>
                                    </m:r>
                                  </m:e>
                                </m:d>
                              </m:oMath>
                            </m:oMathPara>
                          </a14:m>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𝐸𝑥𝑝𝑎𝑛𝑑</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1"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(2</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−5)(</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+7)</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𝐸𝑥𝑝𝑎𝑛𝑑</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1"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(4</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+1)(7−3</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+1)</m:t>
                                </m:r>
                              </m:oMath>
                            </m:oMathPara>
                          </a14:m>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46671680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F031DAD3-504F-4E23-B714-730E383EA5BB}"/>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1CDF374B-FFD1-4A61-8CDE-92929E183764}"/>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160-166</a:t>
            </a:r>
          </a:p>
        </p:txBody>
      </p:sp>
      <p:sp>
        <p:nvSpPr>
          <p:cNvPr id="8" name="Title 1">
            <a:extLst>
              <a:ext uri="{FF2B5EF4-FFF2-40B4-BE49-F238E27FC236}">
                <a16:creationId xmlns:a16="http://schemas.microsoft.com/office/drawing/2014/main" id="{EE4CABEB-EAA4-4886-A12E-3608C928C8DC}"/>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DBBCE7D3-6976-455C-AF6F-D782D8C12027}"/>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Expanding and Factorising Brackets </a:t>
            </a:r>
            <a:r>
              <a:rPr lang="en-GB" sz="1400" dirty="0">
                <a:solidFill>
                  <a:schemeClr val="bg1"/>
                </a:solidFill>
              </a:rPr>
              <a:t>and </a:t>
            </a:r>
            <a:r>
              <a:rPr lang="en-GB" sz="1400" b="1" dirty="0">
                <a:solidFill>
                  <a:schemeClr val="bg1"/>
                </a:solidFill>
              </a:rPr>
              <a:t>Expanding and Factorising Quadratics</a:t>
            </a:r>
          </a:p>
        </p:txBody>
      </p:sp>
    </p:spTree>
    <p:extLst>
      <p:ext uri="{BB962C8B-B14F-4D97-AF65-F5344CB8AC3E}">
        <p14:creationId xmlns:p14="http://schemas.microsoft.com/office/powerpoint/2010/main" val="4285142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Inequalities </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88728172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𝑆𝑜𝑙𝑣𝑒</m:t>
                                </m:r>
                                <m:r>
                                  <a:rPr lang="en-GB" b="0" i="1" smtClean="0">
                                    <a:solidFill>
                                      <a:schemeClr val="tx1"/>
                                    </a:solidFill>
                                    <a:latin typeface="Cambria Math" panose="02040503050406030204" pitchFamily="18" charset="0"/>
                                  </a:rPr>
                                  <m:t> 4</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−1 ≥10</m:t>
                                </m:r>
                              </m:oMath>
                            </m:oMathPara>
                          </a14:m>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𝑆𝑜𝑙𝑣𝑒</m:t>
                                </m:r>
                                <m:r>
                                  <a:rPr lang="en-GB" b="0" i="1" smtClean="0">
                                    <a:solidFill>
                                      <a:schemeClr val="tx1"/>
                                    </a:solidFill>
                                    <a:latin typeface="Cambria Math" panose="02040503050406030204" pitchFamily="18" charset="0"/>
                                  </a:rPr>
                                  <m:t> 4</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−1 ≥2</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+11</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𝑅𝑒𝑝𝑟𝑒𝑠𝑒𝑛𝑡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𝑓𝑜𝑙𝑙𝑜𝑤𝑖𝑛𝑔</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𝑙𝑖𝑛𝑒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1"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2&lt;</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≤5</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𝑅𝑒𝑝𝑟𝑒𝑠𝑒𝑛𝑡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𝑓𝑜𝑙𝑙𝑜𝑤𝑖𝑛𝑔</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𝑙𝑖𝑛𝑒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1"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−3&lt;2</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−1 ≤</m:t>
                                </m:r>
                                <m:r>
                                  <a:rPr lang="en-GB" b="0" i="0" smtClean="0">
                                    <a:solidFill>
                                      <a:schemeClr val="tx1"/>
                                    </a:solidFill>
                                    <a:latin typeface="Cambria Math" panose="02040503050406030204" pitchFamily="18" charset="0"/>
                                  </a:rPr>
                                  <m:t>7</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88728172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FA35CEDF-6A6C-41A0-B18B-04286D159994}"/>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A639A1AF-0712-46DC-9A0C-60F08D1435CD}"/>
              </a:ext>
            </a:extLst>
          </p:cNvPr>
          <p:cNvSpPr txBox="1"/>
          <p:nvPr/>
        </p:nvSpPr>
        <p:spPr>
          <a:xfrm>
            <a:off x="4792578" y="6377446"/>
            <a:ext cx="1303422" cy="307777"/>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bg1"/>
                </a:solidFill>
              </a:rPr>
              <a:t>Clips 265-272</a:t>
            </a:r>
          </a:p>
        </p:txBody>
      </p:sp>
      <p:sp>
        <p:nvSpPr>
          <p:cNvPr id="8" name="Title 1">
            <a:extLst>
              <a:ext uri="{FF2B5EF4-FFF2-40B4-BE49-F238E27FC236}">
                <a16:creationId xmlns:a16="http://schemas.microsoft.com/office/drawing/2014/main" id="{DF57764D-6DFE-49E6-9134-28919337279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2844AEF9-3158-44C0-B8DB-DB44E7EB2610}"/>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Inequalities </a:t>
            </a:r>
          </a:p>
        </p:txBody>
      </p:sp>
    </p:spTree>
    <p:extLst>
      <p:ext uri="{BB962C8B-B14F-4D97-AF65-F5344CB8AC3E}">
        <p14:creationId xmlns:p14="http://schemas.microsoft.com/office/powerpoint/2010/main" val="786015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D5B2B3E-635E-49E7-9089-E31234983528}"/>
              </a:ext>
            </a:extLst>
          </p:cNvPr>
          <p:cNvSpPr txBox="1">
            <a:spLocks/>
          </p:cNvSpPr>
          <p:nvPr/>
        </p:nvSpPr>
        <p:spPr>
          <a:xfrm>
            <a:off x="838200" y="365125"/>
            <a:ext cx="10515600" cy="1325563"/>
          </a:xfrm>
          <a:prstGeom prst="rect">
            <a:avLst/>
          </a:prstGeom>
          <a:ln w="3810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mn-lt"/>
              </a:rPr>
              <a:t>Algebraic Fractions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C4976860-416B-4194-9AE3-B51D149D20DA}"/>
                  </a:ext>
                </a:extLst>
              </p:cNvPr>
              <p:cNvGraphicFramePr>
                <a:graphicFrameLocks noGrp="1"/>
              </p:cNvGraphicFramePr>
              <p:nvPr>
                <p:extLst>
                  <p:ext uri="{D42A27DB-BD31-4B8C-83A1-F6EECF244321}">
                    <p14:modId xmlns:p14="http://schemas.microsoft.com/office/powerpoint/2010/main" val="548631691"/>
                  </p:ext>
                </p:extLst>
              </p:nvPr>
            </p:nvGraphicFramePr>
            <p:xfrm>
              <a:off x="838200" y="1908386"/>
              <a:ext cx="10515600" cy="4872059"/>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𝑆𝑖𝑚𝑝𝑙𝑖𝑓𝑦</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15</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+10</m:t>
                                    </m:r>
                                  </m:num>
                                  <m:den>
                                    <m:r>
                                      <a:rPr lang="en-GB" b="0" i="1" smtClean="0">
                                        <a:solidFill>
                                          <a:schemeClr val="tx1"/>
                                        </a:solidFill>
                                        <a:latin typeface="Cambria Math" panose="02040503050406030204" pitchFamily="18" charset="0"/>
                                      </a:rPr>
                                      <m:t>25</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−5</m:t>
                                    </m:r>
                                  </m:den>
                                </m:f>
                              </m:oMath>
                            </m:oMathPara>
                          </a14:m>
                          <a:endParaRPr lang="en-GB" b="0" dirty="0">
                            <a:solidFill>
                              <a:schemeClr val="tx1"/>
                            </a:solidFill>
                          </a:endParaRPr>
                        </a:p>
                        <a:p>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f>
                                  <m:fPr>
                                    <m:ctrlPr>
                                      <a:rPr lang="en-GB" b="0" i="1" smtClean="0">
                                        <a:solidFill>
                                          <a:schemeClr val="tx1"/>
                                        </a:solidFill>
                                        <a:latin typeface="Cambria Math" panose="02040503050406030204" pitchFamily="18" charset="0"/>
                                      </a:rPr>
                                    </m:ctrlPr>
                                  </m:fPr>
                                  <m:num>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+10</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+16</m:t>
                                    </m:r>
                                  </m:num>
                                  <m:den>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−64</m:t>
                                    </m:r>
                                  </m:den>
                                </m:f>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𝑆𝑖𝑚𝑝𝑙𝑖𝑓𝑦</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dirty="0">
                            <a:solidFill>
                              <a:schemeClr val="tx1"/>
                            </a:solidFill>
                          </a:endParaRPr>
                        </a:p>
                        <a:p>
                          <a:pPr/>
                          <a14:m>
                            <m:oMathPara xmlns:m="http://schemas.openxmlformats.org/officeDocument/2006/math">
                              <m:oMathParaPr>
                                <m:jc m:val="centerGroup"/>
                              </m:oMathParaPr>
                              <m:oMath xmlns:m="http://schemas.openxmlformats.org/officeDocument/2006/math">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3</m:t>
                                    </m:r>
                                  </m:num>
                                  <m:den>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+5</m:t>
                                    </m:r>
                                  </m:den>
                                </m:f>
                                <m:r>
                                  <a:rPr lang="en-GB" b="0" i="1" smtClean="0">
                                    <a:solidFill>
                                      <a:schemeClr val="tx1"/>
                                    </a:solidFill>
                                    <a:latin typeface="Cambria Math" panose="02040503050406030204" pitchFamily="18" charset="0"/>
                                  </a:rPr>
                                  <m:t>−</m:t>
                                </m:r>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2</m:t>
                                    </m:r>
                                    <m:r>
                                      <a:rPr lang="en-GB" b="0" i="1" smtClean="0">
                                        <a:solidFill>
                                          <a:schemeClr val="tx1"/>
                                        </a:solidFill>
                                        <a:latin typeface="Cambria Math" panose="02040503050406030204" pitchFamily="18" charset="0"/>
                                      </a:rPr>
                                      <m:t>𝑥</m:t>
                                    </m:r>
                                  </m:num>
                                  <m:den>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+3</m:t>
                                    </m:r>
                                  </m:den>
                                </m:f>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𝑆𝑖𝑚𝑝𝑙𝑖𝑓𝑦</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1"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GB" b="0" i="1" smtClean="0">
                                        <a:solidFill>
                                          <a:schemeClr val="tx1"/>
                                        </a:solidFill>
                                        <a:latin typeface="Cambria Math" panose="02040503050406030204" pitchFamily="18" charset="0"/>
                                      </a:rPr>
                                    </m:ctrlPr>
                                  </m:fPr>
                                  <m:num>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−30</m:t>
                                    </m:r>
                                  </m:num>
                                  <m:den>
                                    <m:r>
                                      <a:rPr lang="en-GB" b="0" i="1" smtClean="0">
                                        <a:solidFill>
                                          <a:schemeClr val="tx1"/>
                                        </a:solidFill>
                                        <a:latin typeface="Cambria Math" panose="02040503050406030204" pitchFamily="18" charset="0"/>
                                      </a:rPr>
                                      <m:t>4</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+24</m:t>
                                    </m:r>
                                  </m:den>
                                </m:f>
                                <m:r>
                                  <a:rPr lang="en-GB" b="0" i="1" smtClean="0">
                                    <a:solidFill>
                                      <a:schemeClr val="tx1"/>
                                    </a:solidFill>
                                    <a:latin typeface="Cambria Math" panose="02040503050406030204" pitchFamily="18" charset="0"/>
                                    <a:ea typeface="Cambria Math" panose="02040503050406030204" pitchFamily="18" charset="0"/>
                                  </a:rPr>
                                  <m:t>×</m:t>
                                </m:r>
                                <m:f>
                                  <m:fPr>
                                    <m:ctrlPr>
                                      <a:rPr lang="en-GB" b="0" i="1" smtClean="0">
                                        <a:solidFill>
                                          <a:schemeClr val="tx1"/>
                                        </a:solidFill>
                                        <a:latin typeface="Cambria Math" panose="02040503050406030204" pitchFamily="18" charset="0"/>
                                        <a:ea typeface="Cambria Math" panose="02040503050406030204" pitchFamily="18" charset="0"/>
                                      </a:rPr>
                                    </m:ctrlPr>
                                  </m:fPr>
                                  <m:num>
                                    <m:r>
                                      <a:rPr lang="en-GB" b="0" i="1" smtClean="0">
                                        <a:solidFill>
                                          <a:schemeClr val="tx1"/>
                                        </a:solidFill>
                                        <a:latin typeface="Cambria Math" panose="02040503050406030204" pitchFamily="18" charset="0"/>
                                        <a:ea typeface="Cambria Math" panose="02040503050406030204" pitchFamily="18" charset="0"/>
                                      </a:rPr>
                                      <m:t>𝑥</m:t>
                                    </m:r>
                                    <m:r>
                                      <a:rPr lang="en-GB" b="0" i="1" smtClean="0">
                                        <a:solidFill>
                                          <a:schemeClr val="tx1"/>
                                        </a:solidFill>
                                        <a:latin typeface="Cambria Math" panose="02040503050406030204" pitchFamily="18" charset="0"/>
                                        <a:ea typeface="Cambria Math" panose="02040503050406030204" pitchFamily="18" charset="0"/>
                                      </a:rPr>
                                      <m:t>+6</m:t>
                                    </m:r>
                                  </m:num>
                                  <m:den>
                                    <m:sSup>
                                      <m:sSupPr>
                                        <m:ctrlPr>
                                          <a:rPr lang="en-GB" b="0" i="1" smtClean="0">
                                            <a:solidFill>
                                              <a:schemeClr val="tx1"/>
                                            </a:solidFill>
                                            <a:latin typeface="Cambria Math" panose="02040503050406030204" pitchFamily="18" charset="0"/>
                                            <a:ea typeface="Cambria Math" panose="02040503050406030204" pitchFamily="18" charset="0"/>
                                          </a:rPr>
                                        </m:ctrlPr>
                                      </m:sSupPr>
                                      <m:e>
                                        <m:r>
                                          <a:rPr lang="en-GB" b="0" i="1" smtClean="0">
                                            <a:solidFill>
                                              <a:schemeClr val="tx1"/>
                                            </a:solidFill>
                                            <a:latin typeface="Cambria Math" panose="02040503050406030204" pitchFamily="18" charset="0"/>
                                            <a:ea typeface="Cambria Math" panose="02040503050406030204" pitchFamily="18" charset="0"/>
                                          </a:rPr>
                                          <m:t>𝑥</m:t>
                                        </m:r>
                                      </m:e>
                                      <m:sup>
                                        <m:r>
                                          <a:rPr lang="en-GB" b="0" i="1" smtClean="0">
                                            <a:solidFill>
                                              <a:schemeClr val="tx1"/>
                                            </a:solidFill>
                                            <a:latin typeface="Cambria Math" panose="02040503050406030204" pitchFamily="18" charset="0"/>
                                            <a:ea typeface="Cambria Math" panose="02040503050406030204" pitchFamily="18" charset="0"/>
                                          </a:rPr>
                                          <m:t>2</m:t>
                                        </m:r>
                                      </m:sup>
                                    </m:sSup>
                                    <m:r>
                                      <a:rPr lang="en-GB" b="0" i="1" smtClean="0">
                                        <a:solidFill>
                                          <a:schemeClr val="tx1"/>
                                        </a:solidFill>
                                        <a:latin typeface="Cambria Math" panose="02040503050406030204" pitchFamily="18" charset="0"/>
                                        <a:ea typeface="Cambria Math" panose="02040503050406030204" pitchFamily="18" charset="0"/>
                                      </a:rPr>
                                      <m:t>+8</m:t>
                                    </m:r>
                                    <m:r>
                                      <a:rPr lang="en-GB" b="0" i="1" smtClean="0">
                                        <a:solidFill>
                                          <a:schemeClr val="tx1"/>
                                        </a:solidFill>
                                        <a:latin typeface="Cambria Math" panose="02040503050406030204" pitchFamily="18" charset="0"/>
                                        <a:ea typeface="Cambria Math" panose="02040503050406030204" pitchFamily="18" charset="0"/>
                                      </a:rPr>
                                      <m:t>𝑥</m:t>
                                    </m:r>
                                    <m:r>
                                      <a:rPr lang="en-GB" b="0" i="1" smtClean="0">
                                        <a:solidFill>
                                          <a:schemeClr val="tx1"/>
                                        </a:solidFill>
                                        <a:latin typeface="Cambria Math" panose="02040503050406030204" pitchFamily="18" charset="0"/>
                                        <a:ea typeface="Cambria Math" panose="02040503050406030204" pitchFamily="18" charset="0"/>
                                      </a:rPr>
                                      <m:t>+12</m:t>
                                    </m:r>
                                  </m:den>
                                </m:f>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𝑆𝑖𝑚𝑝𝑙𝑖𝑓𝑦</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1" dirty="0">
                            <a:solidFill>
                              <a:schemeClr val="tx1"/>
                            </a:solidFill>
                          </a:endParaRPr>
                        </a:p>
                        <a:p>
                          <a:pPr/>
                          <a14:m>
                            <m:oMathPara xmlns:m="http://schemas.openxmlformats.org/officeDocument/2006/math">
                              <m:oMathParaPr>
                                <m:jc m:val="centerGroup"/>
                              </m:oMathParaPr>
                              <m:oMath xmlns:m="http://schemas.openxmlformats.org/officeDocument/2006/math">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3</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+9</m:t>
                                    </m:r>
                                  </m:num>
                                  <m:den>
                                    <m:r>
                                      <a:rPr lang="en-GB" b="0" i="1" smtClean="0">
                                        <a:solidFill>
                                          <a:schemeClr val="tx1"/>
                                        </a:solidFill>
                                        <a:latin typeface="Cambria Math" panose="02040503050406030204" pitchFamily="18" charset="0"/>
                                      </a:rPr>
                                      <m:t>7</m:t>
                                    </m:r>
                                  </m:den>
                                </m:f>
                                <m:r>
                                  <a:rPr lang="en-GB" b="0" i="1" smtClean="0">
                                    <a:solidFill>
                                      <a:schemeClr val="tx1"/>
                                    </a:solidFill>
                                    <a:latin typeface="Cambria Math" panose="02040503050406030204" pitchFamily="18" charset="0"/>
                                    <a:ea typeface="Cambria Math" panose="02040503050406030204" pitchFamily="18" charset="0"/>
                                  </a:rPr>
                                  <m:t>÷</m:t>
                                </m:r>
                                <m:f>
                                  <m:fPr>
                                    <m:ctrlPr>
                                      <a:rPr lang="en-GB" b="0" i="1" smtClean="0">
                                        <a:solidFill>
                                          <a:schemeClr val="tx1"/>
                                        </a:solidFill>
                                        <a:latin typeface="Cambria Math" panose="02040503050406030204" pitchFamily="18" charset="0"/>
                                        <a:ea typeface="Cambria Math" panose="02040503050406030204" pitchFamily="18" charset="0"/>
                                      </a:rPr>
                                    </m:ctrlPr>
                                  </m:fPr>
                                  <m:num>
                                    <m:r>
                                      <a:rPr lang="en-GB" b="0" i="1" smtClean="0">
                                        <a:solidFill>
                                          <a:schemeClr val="tx1"/>
                                        </a:solidFill>
                                        <a:latin typeface="Cambria Math" panose="02040503050406030204" pitchFamily="18" charset="0"/>
                                        <a:ea typeface="Cambria Math" panose="02040503050406030204" pitchFamily="18" charset="0"/>
                                      </a:rPr>
                                      <m:t>𝑥</m:t>
                                    </m:r>
                                    <m:r>
                                      <a:rPr lang="en-GB" b="0" i="1" smtClean="0">
                                        <a:solidFill>
                                          <a:schemeClr val="tx1"/>
                                        </a:solidFill>
                                        <a:latin typeface="Cambria Math" panose="02040503050406030204" pitchFamily="18" charset="0"/>
                                        <a:ea typeface="Cambria Math" panose="02040503050406030204" pitchFamily="18" charset="0"/>
                                      </a:rPr>
                                      <m:t>+3</m:t>
                                    </m:r>
                                  </m:num>
                                  <m:den>
                                    <m:r>
                                      <a:rPr lang="en-GB" b="0" i="1" smtClean="0">
                                        <a:solidFill>
                                          <a:schemeClr val="tx1"/>
                                        </a:solidFill>
                                        <a:latin typeface="Cambria Math" panose="02040503050406030204" pitchFamily="18" charset="0"/>
                                        <a:ea typeface="Cambria Math" panose="02040503050406030204" pitchFamily="18" charset="0"/>
                                      </a:rPr>
                                      <m:t>2</m:t>
                                    </m:r>
                                  </m:den>
                                </m:f>
                              </m:oMath>
                            </m:oMathPara>
                          </a14:m>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6" name="Table 5">
                <a:extLst>
                  <a:ext uri="{FF2B5EF4-FFF2-40B4-BE49-F238E27FC236}">
                    <a16:creationId xmlns:a16="http://schemas.microsoft.com/office/drawing/2014/main" id="{C4976860-416B-4194-9AE3-B51D149D20DA}"/>
                  </a:ext>
                </a:extLst>
              </p:cNvPr>
              <p:cNvGraphicFramePr>
                <a:graphicFrameLocks noGrp="1"/>
              </p:cNvGraphicFramePr>
              <p:nvPr>
                <p:extLst>
                  <p:ext uri="{D42A27DB-BD31-4B8C-83A1-F6EECF244321}">
                    <p14:modId xmlns:p14="http://schemas.microsoft.com/office/powerpoint/2010/main" val="548631691"/>
                  </p:ext>
                </p:extLst>
              </p:nvPr>
            </p:nvGraphicFramePr>
            <p:xfrm>
              <a:off x="838200" y="1908386"/>
              <a:ext cx="10515600" cy="4872059"/>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53441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40" r="-100232" b="-9278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40" r="-232" b="-92788"/>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8594" r="-100232" b="-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8594" r="-232" b="-521"/>
                          </a:stretch>
                        </a:blipFill>
                      </a:tcPr>
                    </a:tc>
                    <a:extLst>
                      <a:ext uri="{0D108BD9-81ED-4DB2-BD59-A6C34878D82A}">
                        <a16:rowId xmlns:a16="http://schemas.microsoft.com/office/drawing/2014/main" val="830404040"/>
                      </a:ext>
                    </a:extLst>
                  </a:tr>
                </a:tbl>
              </a:graphicData>
            </a:graphic>
          </p:graphicFrame>
        </mc:Fallback>
      </mc:AlternateContent>
      <p:pic>
        <p:nvPicPr>
          <p:cNvPr id="7" name="Picture 6">
            <a:extLst>
              <a:ext uri="{FF2B5EF4-FFF2-40B4-BE49-F238E27FC236}">
                <a16:creationId xmlns:a16="http://schemas.microsoft.com/office/drawing/2014/main" id="{D93E747F-DC7B-4BBF-875C-280B0AA4442E}"/>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8" name="TextBox 8">
            <a:extLst>
              <a:ext uri="{FF2B5EF4-FFF2-40B4-BE49-F238E27FC236}">
                <a16:creationId xmlns:a16="http://schemas.microsoft.com/office/drawing/2014/main" id="{F438EF90-E86B-4BEE-A3DF-FB43F755345C}"/>
              </a:ext>
            </a:extLst>
          </p:cNvPr>
          <p:cNvSpPr txBox="1"/>
          <p:nvPr/>
        </p:nvSpPr>
        <p:spPr>
          <a:xfrm>
            <a:off x="4792578" y="6377446"/>
            <a:ext cx="1303422" cy="523220"/>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bg1"/>
                </a:solidFill>
              </a:rPr>
              <a:t>Clip 159,170,   172, 229</a:t>
            </a:r>
          </a:p>
        </p:txBody>
      </p:sp>
      <p:sp>
        <p:nvSpPr>
          <p:cNvPr id="9" name="Title 1">
            <a:extLst>
              <a:ext uri="{FF2B5EF4-FFF2-40B4-BE49-F238E27FC236}">
                <a16:creationId xmlns:a16="http://schemas.microsoft.com/office/drawing/2014/main" id="{BC1712E1-714B-4B24-B6E7-64F86245A416}"/>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0" name="Rectangle 9">
            <a:extLst>
              <a:ext uri="{FF2B5EF4-FFF2-40B4-BE49-F238E27FC236}">
                <a16:creationId xmlns:a16="http://schemas.microsoft.com/office/drawing/2014/main" id="{0F8DE2B4-26AF-465B-B7D6-28CBF76B7C88}"/>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Algebraic Fractions</a:t>
            </a:r>
          </a:p>
        </p:txBody>
      </p:sp>
    </p:spTree>
    <p:extLst>
      <p:ext uri="{BB962C8B-B14F-4D97-AF65-F5344CB8AC3E}">
        <p14:creationId xmlns:p14="http://schemas.microsoft.com/office/powerpoint/2010/main" val="4060387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B6BB019-6C3D-48ED-A7A5-B3A1F1AE565B}"/>
              </a:ext>
            </a:extLst>
          </p:cNvPr>
          <p:cNvSpPr txBox="1">
            <a:spLocks/>
          </p:cNvSpPr>
          <p:nvPr/>
        </p:nvSpPr>
        <p:spPr>
          <a:xfrm>
            <a:off x="838200" y="365125"/>
            <a:ext cx="10515600" cy="1325563"/>
          </a:xfrm>
          <a:prstGeom prst="rect">
            <a:avLst/>
          </a:prstGeom>
          <a:ln w="3810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latin typeface="+mn-lt"/>
              </a:rPr>
              <a:t>Forming Equations</a:t>
            </a:r>
            <a:endParaRPr lang="en-GB" sz="2400" dirty="0">
              <a:latin typeface="+mn-lt"/>
            </a:endParaRPr>
          </a:p>
        </p:txBody>
      </p:sp>
      <p:graphicFrame>
        <p:nvGraphicFramePr>
          <p:cNvPr id="6" name="Table 5">
            <a:extLst>
              <a:ext uri="{FF2B5EF4-FFF2-40B4-BE49-F238E27FC236}">
                <a16:creationId xmlns:a16="http://schemas.microsoft.com/office/drawing/2014/main" id="{03078226-EACA-498A-B2BE-05D4F43C3FA5}"/>
              </a:ext>
            </a:extLst>
          </p:cNvPr>
          <p:cNvGraphicFramePr>
            <a:graphicFrameLocks noGrp="1"/>
          </p:cNvGraphicFramePr>
          <p:nvPr>
            <p:extLst>
              <p:ext uri="{D42A27DB-BD31-4B8C-83A1-F6EECF244321}">
                <p14:modId xmlns:p14="http://schemas.microsoft.com/office/powerpoint/2010/main" val="3364354652"/>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7" name="Picture 6">
            <a:extLst>
              <a:ext uri="{FF2B5EF4-FFF2-40B4-BE49-F238E27FC236}">
                <a16:creationId xmlns:a16="http://schemas.microsoft.com/office/drawing/2014/main" id="{7AEDB0E8-1CE5-41F1-B5CA-266999DBED30}"/>
              </a:ext>
            </a:extLst>
          </p:cNvPr>
          <p:cNvPicPr>
            <a:picLocks noChangeAspect="1"/>
          </p:cNvPicPr>
          <p:nvPr/>
        </p:nvPicPr>
        <p:blipFill>
          <a:blip r:embed="rId2"/>
          <a:stretch>
            <a:fillRect/>
          </a:stretch>
        </p:blipFill>
        <p:spPr>
          <a:xfrm>
            <a:off x="978877" y="2006860"/>
            <a:ext cx="3128889" cy="2136321"/>
          </a:xfrm>
          <a:prstGeom prst="rect">
            <a:avLst/>
          </a:prstGeom>
        </p:spPr>
      </p:pic>
      <p:pic>
        <p:nvPicPr>
          <p:cNvPr id="8" name="Picture 7">
            <a:extLst>
              <a:ext uri="{FF2B5EF4-FFF2-40B4-BE49-F238E27FC236}">
                <a16:creationId xmlns:a16="http://schemas.microsoft.com/office/drawing/2014/main" id="{799208CA-CE03-4A07-A30F-E1ABC1208E80}"/>
              </a:ext>
            </a:extLst>
          </p:cNvPr>
          <p:cNvPicPr>
            <a:picLocks noChangeAspect="1"/>
          </p:cNvPicPr>
          <p:nvPr/>
        </p:nvPicPr>
        <p:blipFill>
          <a:blip r:embed="rId3"/>
          <a:stretch>
            <a:fillRect/>
          </a:stretch>
        </p:blipFill>
        <p:spPr>
          <a:xfrm>
            <a:off x="6274410" y="2006861"/>
            <a:ext cx="4938713" cy="3022408"/>
          </a:xfrm>
          <a:prstGeom prst="rect">
            <a:avLst/>
          </a:prstGeom>
        </p:spPr>
      </p:pic>
      <p:pic>
        <p:nvPicPr>
          <p:cNvPr id="9" name="Picture 8">
            <a:extLst>
              <a:ext uri="{FF2B5EF4-FFF2-40B4-BE49-F238E27FC236}">
                <a16:creationId xmlns:a16="http://schemas.microsoft.com/office/drawing/2014/main" id="{B43CBDF5-7C1C-4DFE-98D2-AB72F56C4D43}"/>
              </a:ext>
            </a:extLst>
          </p:cNvPr>
          <p:cNvPicPr>
            <a:picLocks noChangeAspect="1"/>
          </p:cNvPicPr>
          <p:nvPr/>
        </p:nvPicPr>
        <p:blipFill rotWithShape="1">
          <a:blip r:embed="rId4"/>
          <a:srcRect r="3325" b="26606"/>
          <a:stretch/>
        </p:blipFill>
        <p:spPr>
          <a:xfrm>
            <a:off x="908661" y="4241656"/>
            <a:ext cx="5187339" cy="2251220"/>
          </a:xfrm>
          <a:prstGeom prst="rect">
            <a:avLst/>
          </a:prstGeom>
        </p:spPr>
      </p:pic>
      <p:pic>
        <p:nvPicPr>
          <p:cNvPr id="10" name="Picture 9">
            <a:extLst>
              <a:ext uri="{FF2B5EF4-FFF2-40B4-BE49-F238E27FC236}">
                <a16:creationId xmlns:a16="http://schemas.microsoft.com/office/drawing/2014/main" id="{186B88D9-E26D-4AF3-AD23-FCD77CC1A51A}"/>
              </a:ext>
            </a:extLst>
          </p:cNvPr>
          <p:cNvPicPr>
            <a:picLocks noChangeAspect="1"/>
          </p:cNvPicPr>
          <p:nvPr/>
        </p:nvPicPr>
        <p:blipFill>
          <a:blip r:embed="rId5"/>
          <a:stretch>
            <a:fillRect/>
          </a:stretch>
        </p:blipFill>
        <p:spPr>
          <a:xfrm>
            <a:off x="2328721" y="6387072"/>
            <a:ext cx="2463857" cy="495187"/>
          </a:xfrm>
          <a:prstGeom prst="rect">
            <a:avLst/>
          </a:prstGeom>
        </p:spPr>
      </p:pic>
      <p:sp>
        <p:nvSpPr>
          <p:cNvPr id="11" name="TextBox 8">
            <a:extLst>
              <a:ext uri="{FF2B5EF4-FFF2-40B4-BE49-F238E27FC236}">
                <a16:creationId xmlns:a16="http://schemas.microsoft.com/office/drawing/2014/main" id="{C87B8036-1DAE-4E1F-86F9-42455F18A848}"/>
              </a:ext>
            </a:extLst>
          </p:cNvPr>
          <p:cNvSpPr txBox="1"/>
          <p:nvPr/>
        </p:nvSpPr>
        <p:spPr>
          <a:xfrm>
            <a:off x="4792578" y="6377446"/>
            <a:ext cx="1303422" cy="46166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solidFill>
                  <a:schemeClr val="bg1"/>
                </a:solidFill>
              </a:rPr>
              <a:t>Clip 176</a:t>
            </a:r>
          </a:p>
        </p:txBody>
      </p:sp>
      <p:sp>
        <p:nvSpPr>
          <p:cNvPr id="12" name="Title 1">
            <a:extLst>
              <a:ext uri="{FF2B5EF4-FFF2-40B4-BE49-F238E27FC236}">
                <a16:creationId xmlns:a16="http://schemas.microsoft.com/office/drawing/2014/main" id="{A647FF39-8BB0-49DB-8575-09068A176727}"/>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3" name="Rectangle 12">
            <a:extLst>
              <a:ext uri="{FF2B5EF4-FFF2-40B4-BE49-F238E27FC236}">
                <a16:creationId xmlns:a16="http://schemas.microsoft.com/office/drawing/2014/main" id="{5D589042-4B15-4AA6-88BE-0832DFDD7BD5}"/>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6">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Forming &amp; Solving Equations</a:t>
            </a:r>
          </a:p>
        </p:txBody>
      </p:sp>
    </p:spTree>
    <p:extLst>
      <p:ext uri="{BB962C8B-B14F-4D97-AF65-F5344CB8AC3E}">
        <p14:creationId xmlns:p14="http://schemas.microsoft.com/office/powerpoint/2010/main" val="3995746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Quadratic Equations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43415021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𝑆𝑜𝑙𝑣𝑒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−10</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+16=0</m:t>
                                </m:r>
                              </m:oMath>
                            </m:oMathPara>
                          </a14:m>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𝑆𝑜𝑙𝑣𝑒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−6=0</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𝑆𝑜𝑙𝑣𝑒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1"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=5</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+24</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𝑆𝑜𝑙𝑣𝑒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1"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2</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+5</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+3=0</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43415021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C3E64B3D-62FD-440F-B6B2-AE3A9C6606D7}"/>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AD4735-F311-42CF-BB6F-FE5510E80D7A}"/>
              </a:ext>
            </a:extLst>
          </p:cNvPr>
          <p:cNvSpPr txBox="1"/>
          <p:nvPr/>
        </p:nvSpPr>
        <p:spPr>
          <a:xfrm>
            <a:off x="4792578" y="6377446"/>
            <a:ext cx="1303422" cy="430887"/>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solidFill>
                  <a:schemeClr val="bg1"/>
                </a:solidFill>
              </a:rPr>
              <a:t>Clip 230-234; 238-242; 244, 245</a:t>
            </a:r>
          </a:p>
        </p:txBody>
      </p:sp>
      <p:sp>
        <p:nvSpPr>
          <p:cNvPr id="8" name="Title 1">
            <a:extLst>
              <a:ext uri="{FF2B5EF4-FFF2-40B4-BE49-F238E27FC236}">
                <a16:creationId xmlns:a16="http://schemas.microsoft.com/office/drawing/2014/main" id="{4A28BA49-6A83-471B-B097-42FA2C87635B}"/>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C8446737-4D38-4B97-B7CC-AFB5F97757C4}"/>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Solving Quadratics </a:t>
            </a:r>
          </a:p>
        </p:txBody>
      </p:sp>
    </p:spTree>
    <p:extLst>
      <p:ext uri="{BB962C8B-B14F-4D97-AF65-F5344CB8AC3E}">
        <p14:creationId xmlns:p14="http://schemas.microsoft.com/office/powerpoint/2010/main" val="3354914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4ABEAF2-A2BC-4444-A7B5-19A2809C63EC}"/>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Equations of tangents to circles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F0B81175-202F-4EE6-A17E-365E1E55AFF3}"/>
                  </a:ext>
                </a:extLst>
              </p:cNvPr>
              <p:cNvGraphicFramePr>
                <a:graphicFrameLocks noGrp="1"/>
              </p:cNvGraphicFramePr>
              <p:nvPr>
                <p:extLst>
                  <p:ext uri="{D42A27DB-BD31-4B8C-83A1-F6EECF244321}">
                    <p14:modId xmlns:p14="http://schemas.microsoft.com/office/powerpoint/2010/main" val="1385870815"/>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𝑔𝑟𝑎𝑑𝑖𝑒𝑛𝑡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𝑙𝑖𝑛𝑒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𝑂𝑃</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𝑏</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𝑔𝑟𝑎𝑑𝑖𝑒𝑛𝑡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𝑡𝑎𝑛𝑔𝑒𝑛𝑡</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𝑐</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𝑒𝑞𝑢𝑎𝑡𝑖𝑜𝑛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𝑡𝑎𝑛𝑔𝑒𝑛𝑡</m:t>
                                </m:r>
                              </m:oMath>
                            </m:oMathPara>
                          </a14:m>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1" dirty="0">
                            <a:solidFill>
                              <a:schemeClr val="tx1"/>
                            </a:solidFill>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𝑐𝑜𝑜𝑟𝑑𝑖𝑛𝑎𝑡𝑒𝑠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𝑤h𝑒𝑟𝑒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𝑡𝑎𝑛𝑔𝑒𝑛𝑡</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𝑐𝑟𝑜𝑠𝑠𝑒𝑠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𝑎𝑥𝑖𝑠</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F0B81175-202F-4EE6-A17E-365E1E55AFF3}"/>
                  </a:ext>
                </a:extLst>
              </p:cNvPr>
              <p:cNvGraphicFramePr>
                <a:graphicFrameLocks noGrp="1"/>
              </p:cNvGraphicFramePr>
              <p:nvPr>
                <p:extLst>
                  <p:ext uri="{D42A27DB-BD31-4B8C-83A1-F6EECF244321}">
                    <p14:modId xmlns:p14="http://schemas.microsoft.com/office/powerpoint/2010/main" val="1385870815"/>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68A3250C-2D92-4102-A5A1-0949F9B5381A}"/>
              </a:ext>
            </a:extLst>
          </p:cNvPr>
          <p:cNvPicPr>
            <a:picLocks noChangeAspect="1"/>
          </p:cNvPicPr>
          <p:nvPr/>
        </p:nvPicPr>
        <p:blipFill>
          <a:blip r:embed="rId3"/>
          <a:stretch>
            <a:fillRect/>
          </a:stretch>
        </p:blipFill>
        <p:spPr>
          <a:xfrm>
            <a:off x="3448050" y="2726795"/>
            <a:ext cx="5295900" cy="3038475"/>
          </a:xfrm>
          <a:prstGeom prst="rect">
            <a:avLst/>
          </a:prstGeom>
        </p:spPr>
      </p:pic>
      <p:pic>
        <p:nvPicPr>
          <p:cNvPr id="7" name="Picture 6">
            <a:extLst>
              <a:ext uri="{FF2B5EF4-FFF2-40B4-BE49-F238E27FC236}">
                <a16:creationId xmlns:a16="http://schemas.microsoft.com/office/drawing/2014/main" id="{044AEF4D-F178-4E6A-87C6-59139A10FE71}"/>
              </a:ext>
            </a:extLst>
          </p:cNvPr>
          <p:cNvPicPr>
            <a:picLocks noChangeAspect="1"/>
          </p:cNvPicPr>
          <p:nvPr/>
        </p:nvPicPr>
        <p:blipFill>
          <a:blip r:embed="rId4"/>
          <a:stretch>
            <a:fillRect/>
          </a:stretch>
        </p:blipFill>
        <p:spPr>
          <a:xfrm>
            <a:off x="2328721" y="6451240"/>
            <a:ext cx="2463857" cy="495187"/>
          </a:xfrm>
          <a:prstGeom prst="rect">
            <a:avLst/>
          </a:prstGeom>
        </p:spPr>
      </p:pic>
      <p:sp>
        <p:nvSpPr>
          <p:cNvPr id="8" name="TextBox 8">
            <a:extLst>
              <a:ext uri="{FF2B5EF4-FFF2-40B4-BE49-F238E27FC236}">
                <a16:creationId xmlns:a16="http://schemas.microsoft.com/office/drawing/2014/main" id="{28139045-66FC-433C-A7C5-5CFF2B549595}"/>
              </a:ext>
            </a:extLst>
          </p:cNvPr>
          <p:cNvSpPr txBox="1"/>
          <p:nvPr/>
        </p:nvSpPr>
        <p:spPr>
          <a:xfrm>
            <a:off x="4792578" y="6441614"/>
            <a:ext cx="1303422" cy="46166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solidFill>
                  <a:schemeClr val="bg1"/>
                </a:solidFill>
              </a:rPr>
              <a:t>Clip 320</a:t>
            </a:r>
          </a:p>
        </p:txBody>
      </p:sp>
      <p:sp>
        <p:nvSpPr>
          <p:cNvPr id="9" name="Title 1">
            <a:extLst>
              <a:ext uri="{FF2B5EF4-FFF2-40B4-BE49-F238E27FC236}">
                <a16:creationId xmlns:a16="http://schemas.microsoft.com/office/drawing/2014/main" id="{0187FF91-A164-4AD4-A319-352922E6D20A}"/>
              </a:ext>
            </a:extLst>
          </p:cNvPr>
          <p:cNvSpPr txBox="1">
            <a:spLocks/>
          </p:cNvSpPr>
          <p:nvPr/>
        </p:nvSpPr>
        <p:spPr>
          <a:xfrm>
            <a:off x="-46732" y="6467282"/>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0" name="Rectangle 9">
            <a:extLst>
              <a:ext uri="{FF2B5EF4-FFF2-40B4-BE49-F238E27FC236}">
                <a16:creationId xmlns:a16="http://schemas.microsoft.com/office/drawing/2014/main" id="{37A972A4-F84E-4A0D-996B-9EF50AB1A9E7}"/>
              </a:ext>
            </a:extLst>
          </p:cNvPr>
          <p:cNvSpPr/>
          <p:nvPr/>
        </p:nvSpPr>
        <p:spPr>
          <a:xfrm>
            <a:off x="6101406" y="6437695"/>
            <a:ext cx="6137326" cy="523220"/>
          </a:xfrm>
          <a:prstGeom prst="rect">
            <a:avLst/>
          </a:prstGeom>
          <a:solidFill>
            <a:srgbClr val="2B2F49"/>
          </a:solidFill>
        </p:spPr>
        <p:txBody>
          <a:bodyPr wrap="square">
            <a:spAutoFit/>
          </a:bodyPr>
          <a:lstStyle/>
          <a:p>
            <a:r>
              <a:rPr lang="en-GB" sz="1400" dirty="0">
                <a:solidFill>
                  <a:schemeClr val="bg1"/>
                </a:solidFill>
                <a:hlinkClick r:id="rId5">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Perpendicular Lines and the equation of a tangent</a:t>
            </a:r>
          </a:p>
        </p:txBody>
      </p:sp>
    </p:spTree>
    <p:extLst>
      <p:ext uri="{BB962C8B-B14F-4D97-AF65-F5344CB8AC3E}">
        <p14:creationId xmlns:p14="http://schemas.microsoft.com/office/powerpoint/2010/main" val="1485321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9" name="Table 8">
                <a:extLst>
                  <a:ext uri="{FF2B5EF4-FFF2-40B4-BE49-F238E27FC236}">
                    <a16:creationId xmlns:a16="http://schemas.microsoft.com/office/drawing/2014/main" id="{27E91F4D-3584-42E5-910D-80194ECD89C6}"/>
                  </a:ext>
                </a:extLst>
              </p:cNvPr>
              <p:cNvGraphicFramePr>
                <a:graphicFrameLocks noGrp="1"/>
              </p:cNvGraphicFramePr>
              <p:nvPr>
                <p:extLst>
                  <p:ext uri="{D42A27DB-BD31-4B8C-83A1-F6EECF244321}">
                    <p14:modId xmlns:p14="http://schemas.microsoft.com/office/powerpoint/2010/main" val="1072783234"/>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baseline="0" dirty="0">
                              <a:solidFill>
                                <a:schemeClr val="tx1"/>
                              </a:solidFill>
                            </a:rPr>
                            <a:t> </a:t>
                          </a:r>
                          <a14:m>
                            <m:oMath xmlns:m="http://schemas.openxmlformats.org/officeDocument/2006/math">
                              <m:r>
                                <a:rPr lang="en-GB" b="0" i="1" baseline="0" smtClean="0">
                                  <a:solidFill>
                                    <a:schemeClr val="tx1"/>
                                  </a:solidFill>
                                  <a:latin typeface="Cambria Math" panose="02040503050406030204" pitchFamily="18" charset="0"/>
                                </a:rPr>
                                <m:t>𝑏</m:t>
                              </m:r>
                              <m:r>
                                <a:rPr lang="en-GB" b="0" i="1" baseline="0" smtClean="0">
                                  <a:solidFill>
                                    <a:schemeClr val="tx1"/>
                                  </a:solidFill>
                                  <a:latin typeface="Cambria Math" panose="02040503050406030204" pitchFamily="18" charset="0"/>
                                </a:rPr>
                                <m:t>. </m:t>
                              </m:r>
                              <m:r>
                                <a:rPr lang="en-GB" b="0" i="1" baseline="0" smtClean="0">
                                  <a:solidFill>
                                    <a:schemeClr val="tx1"/>
                                  </a:solidFill>
                                  <a:latin typeface="Cambria Math" panose="02040503050406030204" pitchFamily="18" charset="0"/>
                                </a:rPr>
                                <m:t>𝐹𝑖𝑛𝑑</m:t>
                              </m:r>
                              <m:r>
                                <a:rPr lang="en-GB" b="0" i="1" baseline="0" smtClean="0">
                                  <a:solidFill>
                                    <a:schemeClr val="tx1"/>
                                  </a:solidFill>
                                  <a:latin typeface="Cambria Math" panose="02040503050406030204" pitchFamily="18" charset="0"/>
                                </a:rPr>
                                <m:t> </m:t>
                              </m:r>
                              <m:r>
                                <a:rPr lang="en-GB" b="0" i="1" baseline="0" smtClean="0">
                                  <a:solidFill>
                                    <a:schemeClr val="tx1"/>
                                  </a:solidFill>
                                  <a:latin typeface="Cambria Math" panose="02040503050406030204" pitchFamily="18" charset="0"/>
                                </a:rPr>
                                <m:t>𝑡h𝑒</m:t>
                              </m:r>
                              <m:r>
                                <a:rPr lang="en-GB" b="0" i="1" baseline="0" smtClean="0">
                                  <a:solidFill>
                                    <a:schemeClr val="tx1"/>
                                  </a:solidFill>
                                  <a:latin typeface="Cambria Math" panose="02040503050406030204" pitchFamily="18" charset="0"/>
                                </a:rPr>
                                <m:t> </m:t>
                              </m:r>
                              <m:r>
                                <a:rPr lang="en-GB" b="0" i="1" baseline="0" smtClean="0">
                                  <a:solidFill>
                                    <a:schemeClr val="tx1"/>
                                  </a:solidFill>
                                  <a:latin typeface="Cambria Math" panose="02040503050406030204" pitchFamily="18" charset="0"/>
                                </a:rPr>
                                <m:t>𝑐𝑜𝑜𝑟𝑑𝑖𝑛𝑎𝑡𝑒𝑠</m:t>
                              </m:r>
                              <m:r>
                                <a:rPr lang="en-GB" b="0" i="1" baseline="0" smtClean="0">
                                  <a:solidFill>
                                    <a:schemeClr val="tx1"/>
                                  </a:solidFill>
                                  <a:latin typeface="Cambria Math" panose="02040503050406030204" pitchFamily="18" charset="0"/>
                                </a:rPr>
                                <m:t> </m:t>
                              </m:r>
                              <m:r>
                                <a:rPr lang="en-GB" b="0" i="1" baseline="0" smtClean="0">
                                  <a:solidFill>
                                    <a:schemeClr val="tx1"/>
                                  </a:solidFill>
                                  <a:latin typeface="Cambria Math" panose="02040503050406030204" pitchFamily="18" charset="0"/>
                                </a:rPr>
                                <m:t>𝑜𝑓</m:t>
                              </m:r>
                              <m:r>
                                <a:rPr lang="en-GB" b="0" i="1" baseline="0" smtClean="0">
                                  <a:solidFill>
                                    <a:schemeClr val="tx1"/>
                                  </a:solidFill>
                                  <a:latin typeface="Cambria Math" panose="02040503050406030204" pitchFamily="18" charset="0"/>
                                </a:rPr>
                                <m:t> </m:t>
                              </m:r>
                              <m:r>
                                <a:rPr lang="en-GB" b="0" i="1" baseline="0" smtClean="0">
                                  <a:solidFill>
                                    <a:schemeClr val="tx1"/>
                                  </a:solidFill>
                                  <a:latin typeface="Cambria Math" panose="02040503050406030204" pitchFamily="18" charset="0"/>
                                </a:rPr>
                                <m:t>𝑡h𝑒</m:t>
                              </m:r>
                              <m:r>
                                <a:rPr lang="en-GB" b="0" i="1" baseline="0" smtClean="0">
                                  <a:solidFill>
                                    <a:schemeClr val="tx1"/>
                                  </a:solidFill>
                                  <a:latin typeface="Cambria Math" panose="02040503050406030204" pitchFamily="18" charset="0"/>
                                </a:rPr>
                                <m:t> </m:t>
                              </m:r>
                              <m:r>
                                <a:rPr lang="en-GB" b="0" i="1" baseline="0" smtClean="0">
                                  <a:solidFill>
                                    <a:schemeClr val="tx1"/>
                                  </a:solidFill>
                                  <a:latin typeface="Cambria Math" panose="02040503050406030204" pitchFamily="18" charset="0"/>
                                </a:rPr>
                                <m:t>𝑡𝑢𝑟𝑛𝑖𝑛𝑔</m:t>
                              </m:r>
                              <m:r>
                                <a:rPr lang="en-GB" b="0" i="1" baseline="0" smtClean="0">
                                  <a:solidFill>
                                    <a:schemeClr val="tx1"/>
                                  </a:solidFill>
                                  <a:latin typeface="Cambria Math" panose="02040503050406030204" pitchFamily="18" charset="0"/>
                                </a:rPr>
                                <m:t> </m:t>
                              </m:r>
                              <m:r>
                                <a:rPr lang="en-GB" b="0" i="1" baseline="0" smtClean="0">
                                  <a:solidFill>
                                    <a:schemeClr val="tx1"/>
                                  </a:solidFill>
                                  <a:latin typeface="Cambria Math" panose="02040503050406030204" pitchFamily="18" charset="0"/>
                                </a:rPr>
                                <m:t>𝑝𝑜𝑖𝑛𝑡</m:t>
                              </m:r>
                            </m:oMath>
                          </a14:m>
                          <a:endParaRPr lang="en-GB" b="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𝑐</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𝑟𝑜𝑜𝑡𝑠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 </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r>
                                  <a:rPr lang="en-GB" b="0" i="1" smtClean="0">
                                    <a:solidFill>
                                      <a:schemeClr val="tx1"/>
                                    </a:solidFill>
                                    <a:latin typeface="Cambria Math" panose="02040503050406030204" pitchFamily="18" charset="0"/>
                                  </a:rPr>
                                  <m:t>−2</m:t>
                                </m:r>
                                <m:r>
                                  <a:rPr lang="en-GB" b="0" i="1" smtClean="0">
                                    <a:solidFill>
                                      <a:schemeClr val="tx1"/>
                                    </a:solidFill>
                                    <a:latin typeface="Cambria Math" panose="02040503050406030204" pitchFamily="18" charset="0"/>
                                  </a:rPr>
                                  <m:t>𝑥</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𝑑</m:t>
                                </m:r>
                                <m:r>
                                  <a:rPr lang="en-GB" b="0" i="1" smtClean="0">
                                    <a:solidFill>
                                      <a:schemeClr val="tx1"/>
                                    </a:solidFill>
                                    <a:latin typeface="Cambria Math" panose="02040503050406030204" pitchFamily="18" charset="0"/>
                                  </a:rPr>
                                  <m:t>.</m:t>
                                </m:r>
                                <m:r>
                                  <m:rPr>
                                    <m:nor/>
                                  </m:rPr>
                                  <a:rPr lang="en-GB" sz="1800" b="1" kern="1200" smtClean="0">
                                    <a:solidFill>
                                      <a:schemeClr val="lt1"/>
                                    </a:solidFill>
                                    <a:effectLst/>
                                    <a:latin typeface="+mn-lt"/>
                                    <a:ea typeface="+mn-ea"/>
                                    <a:cs typeface="+mn-cs"/>
                                  </a:rPr>
                                  <m:t> </m:t>
                                </m:r>
                                <m:r>
                                  <m:rPr>
                                    <m:nor/>
                                  </m:rPr>
                                  <a:rPr lang="en-GB" sz="1800" b="0" i="1" kern="1200" smtClean="0">
                                    <a:solidFill>
                                      <a:schemeClr val="tx1"/>
                                    </a:solidFill>
                                    <a:effectLst/>
                                    <a:latin typeface="Cambria (Math)"/>
                                    <a:ea typeface="+mn-ea"/>
                                    <a:cs typeface="+mn-cs"/>
                                  </a:rPr>
                                  <m:t>Find</m:t>
                                </m:r>
                                <m:r>
                                  <m:rPr>
                                    <m:nor/>
                                  </m:rPr>
                                  <a:rPr lang="en-GB" sz="1800" b="0" i="1" kern="1200" smtClean="0">
                                    <a:solidFill>
                                      <a:schemeClr val="tx1"/>
                                    </a:solidFill>
                                    <a:effectLst/>
                                    <a:latin typeface="Cambria (Math)"/>
                                    <a:ea typeface="+mn-ea"/>
                                    <a:cs typeface="+mn-cs"/>
                                  </a:rPr>
                                  <m:t> </m:t>
                                </m:r>
                                <m:r>
                                  <m:rPr>
                                    <m:nor/>
                                  </m:rPr>
                                  <a:rPr lang="en-GB" sz="1800" b="0" i="1" kern="1200" smtClean="0">
                                    <a:solidFill>
                                      <a:schemeClr val="tx1"/>
                                    </a:solidFill>
                                    <a:effectLst/>
                                    <a:latin typeface="Cambria (Math)"/>
                                    <a:ea typeface="+mn-ea"/>
                                    <a:cs typeface="+mn-cs"/>
                                  </a:rPr>
                                  <m:t>an</m:t>
                                </m:r>
                                <m:r>
                                  <m:rPr>
                                    <m:nor/>
                                  </m:rPr>
                                  <a:rPr lang="en-GB" sz="1800" b="0" i="1" kern="1200" smtClean="0">
                                    <a:solidFill>
                                      <a:schemeClr val="tx1"/>
                                    </a:solidFill>
                                    <a:effectLst/>
                                    <a:latin typeface="Cambria (Math)"/>
                                    <a:ea typeface="+mn-ea"/>
                                    <a:cs typeface="+mn-cs"/>
                                  </a:rPr>
                                  <m:t> </m:t>
                                </m:r>
                                <m:r>
                                  <m:rPr>
                                    <m:nor/>
                                  </m:rPr>
                                  <a:rPr lang="en-GB" sz="1800" b="0" i="1" kern="1200" smtClean="0">
                                    <a:solidFill>
                                      <a:schemeClr val="tx1"/>
                                    </a:solidFill>
                                    <a:effectLst/>
                                    <a:latin typeface="Cambria (Math)"/>
                                    <a:ea typeface="+mn-ea"/>
                                    <a:cs typeface="+mn-cs"/>
                                  </a:rPr>
                                  <m:t>estimate</m:t>
                                </m:r>
                                <m:r>
                                  <m:rPr>
                                    <m:nor/>
                                  </m:rPr>
                                  <a:rPr lang="en-GB" sz="1800" b="0" i="1" kern="1200" smtClean="0">
                                    <a:solidFill>
                                      <a:schemeClr val="tx1"/>
                                    </a:solidFill>
                                    <a:effectLst/>
                                    <a:latin typeface="Cambria (Math)"/>
                                    <a:ea typeface="+mn-ea"/>
                                    <a:cs typeface="+mn-cs"/>
                                  </a:rPr>
                                  <m:t> </m:t>
                                </m:r>
                                <m:r>
                                  <m:rPr>
                                    <m:nor/>
                                  </m:rPr>
                                  <a:rPr lang="en-GB" sz="1800" b="0" i="1" kern="1200" smtClean="0">
                                    <a:solidFill>
                                      <a:schemeClr val="tx1"/>
                                    </a:solidFill>
                                    <a:effectLst/>
                                    <a:latin typeface="Cambria (Math)"/>
                                    <a:ea typeface="+mn-ea"/>
                                    <a:cs typeface="+mn-cs"/>
                                  </a:rPr>
                                  <m:t>to</m:t>
                                </m:r>
                                <m:r>
                                  <m:rPr>
                                    <m:nor/>
                                  </m:rPr>
                                  <a:rPr lang="en-GB" sz="1800" b="0" i="1" kern="1200" smtClean="0">
                                    <a:solidFill>
                                      <a:schemeClr val="tx1"/>
                                    </a:solidFill>
                                    <a:effectLst/>
                                    <a:latin typeface="Cambria (Math)"/>
                                    <a:ea typeface="+mn-ea"/>
                                    <a:cs typeface="+mn-cs"/>
                                  </a:rPr>
                                  <m:t> </m:t>
                                </m:r>
                                <m:sSup>
                                  <m:sSupPr>
                                    <m:ctrlPr>
                                      <a:rPr lang="en-GB" sz="1800" b="0" i="1" kern="1200">
                                        <a:solidFill>
                                          <a:schemeClr val="tx1"/>
                                        </a:solidFill>
                                        <a:effectLst/>
                                        <a:latin typeface="Cambria Math" panose="02040503050406030204" pitchFamily="18" charset="0"/>
                                        <a:ea typeface="+mn-ea"/>
                                        <a:cs typeface="+mn-cs"/>
                                      </a:rPr>
                                    </m:ctrlPr>
                                  </m:sSupPr>
                                  <m:e>
                                    <m:r>
                                      <a:rPr lang="en-GB" sz="1800" b="0" i="1" kern="1200">
                                        <a:solidFill>
                                          <a:schemeClr val="tx1"/>
                                        </a:solidFill>
                                        <a:effectLst/>
                                        <a:latin typeface="Cambria Math" panose="02040503050406030204" pitchFamily="18" charset="0"/>
                                        <a:ea typeface="+mn-ea"/>
                                        <a:cs typeface="+mn-cs"/>
                                      </a:rPr>
                                      <m:t>𝑥</m:t>
                                    </m:r>
                                  </m:e>
                                  <m:sup>
                                    <m:r>
                                      <a:rPr lang="en-GB" sz="1800" b="0" i="1" kern="1200">
                                        <a:solidFill>
                                          <a:schemeClr val="tx1"/>
                                        </a:solidFill>
                                        <a:effectLst/>
                                        <a:latin typeface="Cambria Math" panose="02040503050406030204" pitchFamily="18" charset="0"/>
                                        <a:ea typeface="+mn-ea"/>
                                        <a:cs typeface="+mn-cs"/>
                                      </a:rPr>
                                      <m:t>2</m:t>
                                    </m:r>
                                  </m:sup>
                                </m:sSup>
                                <m:r>
                                  <a:rPr lang="en-GB" sz="1800" b="0" i="1" kern="1200" smtClean="0">
                                    <a:solidFill>
                                      <a:schemeClr val="tx1"/>
                                    </a:solidFill>
                                    <a:effectLst/>
                                    <a:latin typeface="Cambria Math" panose="02040503050406030204" pitchFamily="18" charset="0"/>
                                    <a:ea typeface="+mn-ea"/>
                                    <a:cs typeface="+mn-cs"/>
                                  </a:rPr>
                                  <m:t>−2</m:t>
                                </m:r>
                                <m:r>
                                  <a:rPr lang="en-GB" sz="1800" b="0" i="1" kern="1200" smtClean="0">
                                    <a:solidFill>
                                      <a:schemeClr val="tx1"/>
                                    </a:solidFill>
                                    <a:effectLst/>
                                    <a:latin typeface="Cambria Math" panose="02040503050406030204" pitchFamily="18" charset="0"/>
                                    <a:ea typeface="+mn-ea"/>
                                    <a:cs typeface="+mn-cs"/>
                                  </a:rPr>
                                  <m:t>𝑥</m:t>
                                </m:r>
                                <m:r>
                                  <a:rPr lang="en-GB" sz="1800" b="0" i="1" kern="1200">
                                    <a:solidFill>
                                      <a:schemeClr val="tx1"/>
                                    </a:solidFill>
                                    <a:effectLst/>
                                    <a:latin typeface="Cambria Math" panose="02040503050406030204" pitchFamily="18" charset="0"/>
                                    <a:ea typeface="+mn-ea"/>
                                    <a:cs typeface="+mn-cs"/>
                                  </a:rPr>
                                  <m:t>=</m:t>
                                </m:r>
                                <m:r>
                                  <a:rPr lang="en-GB" sz="1800" b="0" i="1" kern="1200" smtClean="0">
                                    <a:solidFill>
                                      <a:schemeClr val="tx1"/>
                                    </a:solidFill>
                                    <a:effectLst/>
                                    <a:latin typeface="Cambria Math" panose="02040503050406030204" pitchFamily="18" charset="0"/>
                                    <a:ea typeface="+mn-ea"/>
                                    <a:cs typeface="+mn-cs"/>
                                  </a:rPr>
                                  <m:t>6</m:t>
                                </m:r>
                              </m:oMath>
                            </m:oMathPara>
                          </a14:m>
                          <a:endParaRPr lang="en-GB" b="0" i="1" dirty="0">
                            <a:solidFill>
                              <a:schemeClr val="tx1"/>
                            </a:solidFill>
                            <a:latin typeface="Cambria (Math)"/>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mc:Choice>
        <mc:Fallback>
          <p:graphicFrame>
            <p:nvGraphicFramePr>
              <p:cNvPr id="9" name="Table 8">
                <a:extLst>
                  <a:ext uri="{FF2B5EF4-FFF2-40B4-BE49-F238E27FC236}">
                    <a16:creationId xmlns:a16="http://schemas.microsoft.com/office/drawing/2014/main" id="{27E91F4D-3584-42E5-910D-80194ECD89C6}"/>
                  </a:ext>
                </a:extLst>
              </p:cNvPr>
              <p:cNvGraphicFramePr>
                <a:graphicFrameLocks noGrp="1"/>
              </p:cNvGraphicFramePr>
              <p:nvPr>
                <p:extLst>
                  <p:ext uri="{D42A27DB-BD31-4B8C-83A1-F6EECF244321}">
                    <p14:modId xmlns:p14="http://schemas.microsoft.com/office/powerpoint/2010/main" val="1072783234"/>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30" r="-232" b="-391"/>
                          </a:stretch>
                        </a:blipFill>
                      </a:tcPr>
                    </a:tc>
                    <a:extLst>
                      <a:ext uri="{0D108BD9-81ED-4DB2-BD59-A6C34878D82A}">
                        <a16:rowId xmlns:a16="http://schemas.microsoft.com/office/drawing/2014/main" val="755473031"/>
                      </a:ext>
                    </a:extLst>
                  </a:tr>
                </a:tbl>
              </a:graphicData>
            </a:graphic>
          </p:graphicFrame>
        </mc:Fallback>
      </mc:AlternateContent>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Quadratic Graphs</a:t>
            </a:r>
            <a:endParaRPr lang="en-GB" sz="2400" dirty="0">
              <a:latin typeface="+mn-lt"/>
            </a:endParaRPr>
          </a:p>
        </p:txBody>
      </p:sp>
      <p:pic>
        <p:nvPicPr>
          <p:cNvPr id="11" name="Picture 10">
            <a:extLst>
              <a:ext uri="{FF2B5EF4-FFF2-40B4-BE49-F238E27FC236}">
                <a16:creationId xmlns:a16="http://schemas.microsoft.com/office/drawing/2014/main" id="{1C887941-EA88-4370-BC5D-3974EE162112}"/>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12" name="TextBox 8">
            <a:extLst>
              <a:ext uri="{FF2B5EF4-FFF2-40B4-BE49-F238E27FC236}">
                <a16:creationId xmlns:a16="http://schemas.microsoft.com/office/drawing/2014/main" id="{E6AC4D46-45DC-42D9-95F1-BD61EDB9438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 251-257, 260</a:t>
            </a:r>
          </a:p>
        </p:txBody>
      </p:sp>
      <p:sp>
        <p:nvSpPr>
          <p:cNvPr id="13" name="Title 1">
            <a:extLst>
              <a:ext uri="{FF2B5EF4-FFF2-40B4-BE49-F238E27FC236}">
                <a16:creationId xmlns:a16="http://schemas.microsoft.com/office/drawing/2014/main" id="{A8200EC4-F671-4439-9A5F-CCF78EAC585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4" name="Rectangle 13">
            <a:extLst>
              <a:ext uri="{FF2B5EF4-FFF2-40B4-BE49-F238E27FC236}">
                <a16:creationId xmlns:a16="http://schemas.microsoft.com/office/drawing/2014/main" id="{E59A8FA1-45D0-483C-97D6-266B27715CF9}"/>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Drawing Quadratic Graphs</a:t>
            </a:r>
          </a:p>
        </p:txBody>
      </p:sp>
      <p:pic>
        <p:nvPicPr>
          <p:cNvPr id="10" name="Picture 9">
            <a:extLst>
              <a:ext uri="{FF2B5EF4-FFF2-40B4-BE49-F238E27FC236}">
                <a16:creationId xmlns:a16="http://schemas.microsoft.com/office/drawing/2014/main" id="{4467A165-60D8-44C9-B8CB-79B1985DA570}"/>
              </a:ext>
            </a:extLst>
          </p:cNvPr>
          <p:cNvPicPr>
            <a:picLocks noChangeAspect="1"/>
          </p:cNvPicPr>
          <p:nvPr/>
        </p:nvPicPr>
        <p:blipFill>
          <a:blip r:embed="rId5"/>
          <a:stretch>
            <a:fillRect/>
          </a:stretch>
        </p:blipFill>
        <p:spPr>
          <a:xfrm>
            <a:off x="2918532" y="2912945"/>
            <a:ext cx="3121196" cy="3355652"/>
          </a:xfrm>
          <a:prstGeom prst="rect">
            <a:avLst/>
          </a:prstGeom>
        </p:spPr>
      </p:pic>
      <p:pic>
        <p:nvPicPr>
          <p:cNvPr id="15" name="Picture 14">
            <a:extLst>
              <a:ext uri="{FF2B5EF4-FFF2-40B4-BE49-F238E27FC236}">
                <a16:creationId xmlns:a16="http://schemas.microsoft.com/office/drawing/2014/main" id="{D1E62DA0-F6AA-4FA2-8E9C-5F1809F03DF0}"/>
              </a:ext>
            </a:extLst>
          </p:cNvPr>
          <p:cNvPicPr>
            <a:picLocks noChangeAspect="1"/>
          </p:cNvPicPr>
          <p:nvPr/>
        </p:nvPicPr>
        <p:blipFill>
          <a:blip r:embed="rId6"/>
          <a:stretch>
            <a:fillRect/>
          </a:stretch>
        </p:blipFill>
        <p:spPr>
          <a:xfrm>
            <a:off x="952793" y="2020270"/>
            <a:ext cx="2831416" cy="1136463"/>
          </a:xfrm>
          <a:prstGeom prst="rect">
            <a:avLst/>
          </a:prstGeom>
        </p:spPr>
      </p:pic>
    </p:spTree>
    <p:extLst>
      <p:ext uri="{BB962C8B-B14F-4D97-AF65-F5344CB8AC3E}">
        <p14:creationId xmlns:p14="http://schemas.microsoft.com/office/powerpoint/2010/main" val="3811530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84" y="171301"/>
            <a:ext cx="12063663" cy="622921"/>
          </a:xfrm>
          <a:solidFill>
            <a:srgbClr val="2B2F49"/>
          </a:solidFill>
        </p:spPr>
        <p:txBody>
          <a:bodyPr>
            <a:normAutofit fontScale="90000"/>
          </a:bodyPr>
          <a:lstStyle/>
          <a:p>
            <a:pPr algn="l"/>
            <a:r>
              <a:rPr lang="en-GB" sz="5400" b="1" dirty="0">
                <a:solidFill>
                  <a:schemeClr val="bg1"/>
                </a:solidFill>
              </a:rPr>
              <a:t>How to use this revision pack</a:t>
            </a:r>
          </a:p>
        </p:txBody>
      </p:sp>
      <p:sp>
        <p:nvSpPr>
          <p:cNvPr id="6" name="TextBox 5">
            <a:extLst>
              <a:ext uri="{FF2B5EF4-FFF2-40B4-BE49-F238E27FC236}">
                <a16:creationId xmlns:a16="http://schemas.microsoft.com/office/drawing/2014/main" id="{F8F0491C-05A4-4BFF-9C5B-0BAB84FD686F}"/>
              </a:ext>
            </a:extLst>
          </p:cNvPr>
          <p:cNvSpPr txBox="1"/>
          <p:nvPr/>
        </p:nvSpPr>
        <p:spPr>
          <a:xfrm>
            <a:off x="417095" y="1187116"/>
            <a:ext cx="11389894" cy="5632311"/>
          </a:xfrm>
          <a:prstGeom prst="rect">
            <a:avLst/>
          </a:prstGeom>
          <a:noFill/>
        </p:spPr>
        <p:txBody>
          <a:bodyPr wrap="square" rtlCol="0">
            <a:spAutoFit/>
          </a:bodyPr>
          <a:lstStyle/>
          <a:p>
            <a:pPr marL="342900" indent="-342900">
              <a:buAutoNum type="arabicPeriod"/>
            </a:pPr>
            <a:r>
              <a:rPr lang="en-GB" dirty="0"/>
              <a:t>Review the list of topics that will appear on paper 1 of the summer exams. This can be found on the next page.</a:t>
            </a:r>
          </a:p>
          <a:p>
            <a:pPr marL="342900" indent="-342900">
              <a:buAutoNum type="arabicPeriod"/>
            </a:pPr>
            <a:r>
              <a:rPr lang="en-GB" dirty="0"/>
              <a:t>Work through the revision pages for each of the topics that will appear on the summer exams.</a:t>
            </a:r>
          </a:p>
          <a:p>
            <a:pPr marL="342900" indent="-342900">
              <a:buAutoNum type="arabicPeriod"/>
            </a:pPr>
            <a:r>
              <a:rPr lang="en-GB" dirty="0"/>
              <a:t>Use the electronic mark scheme to check your work and identify areas of weakness. The electronic mark scheme can be found on Teams and Satchel One.</a:t>
            </a:r>
          </a:p>
          <a:p>
            <a:pPr marL="342900" indent="-342900">
              <a:buAutoNum type="arabicPeriod"/>
            </a:pPr>
            <a:r>
              <a:rPr lang="en-GB" dirty="0"/>
              <a:t>Follow up with either:</a:t>
            </a:r>
          </a:p>
          <a:p>
            <a:pPr marL="342900" indent="-342900">
              <a:buAutoNum type="arabicPeriod"/>
            </a:pPr>
            <a:endParaRPr lang="en-GB" dirty="0"/>
          </a:p>
          <a:p>
            <a:pPr marL="800100" lvl="1" indent="-342900">
              <a:buFont typeface="+mj-lt"/>
              <a:buAutoNum type="alphaUcPeriod"/>
            </a:pPr>
            <a:r>
              <a:rPr lang="en-GB" dirty="0"/>
              <a:t>Using the Hegarty Maths Clip Numbers to watch video tutorials on areas of weakness. You should then complete the quizzes on Hegarty to test whether you have closed your gap in knowledge.</a:t>
            </a:r>
          </a:p>
          <a:p>
            <a:pPr lvl="1"/>
            <a:endParaRPr lang="en-GB" dirty="0"/>
          </a:p>
          <a:p>
            <a:pPr lvl="1"/>
            <a:r>
              <a:rPr lang="en-GB" dirty="0"/>
              <a:t>	</a:t>
            </a:r>
            <a:r>
              <a:rPr lang="en-GB" b="1" dirty="0"/>
              <a:t>OR</a:t>
            </a:r>
          </a:p>
          <a:p>
            <a:pPr lvl="1"/>
            <a:endParaRPr lang="en-GB" dirty="0"/>
          </a:p>
          <a:p>
            <a:pPr lvl="1"/>
            <a:r>
              <a:rPr lang="en-GB" dirty="0"/>
              <a:t>B. Follow the link for Maths Genie Exam Practice and search for the pack of questions relating to each topic (Mark Schemes Provided)</a:t>
            </a:r>
          </a:p>
          <a:p>
            <a:pPr lvl="1"/>
            <a:endParaRPr lang="en-GB" dirty="0"/>
          </a:p>
          <a:p>
            <a:pPr lvl="1"/>
            <a:r>
              <a:rPr lang="en-GB" dirty="0"/>
              <a:t>Each of these options is clearly labelled at the bottom of each page of revision.</a:t>
            </a:r>
          </a:p>
          <a:p>
            <a:pPr lvl="1"/>
            <a:endParaRPr lang="en-GB" dirty="0"/>
          </a:p>
          <a:p>
            <a:pPr marL="342900" indent="-342900">
              <a:buAutoNum type="arabicPeriod" startAt="5"/>
            </a:pPr>
            <a:r>
              <a:rPr lang="en-GB" dirty="0"/>
              <a:t>You can also access whole past papers at </a:t>
            </a:r>
            <a:r>
              <a:rPr lang="en-GB" dirty="0">
                <a:hlinkClick r:id="rId3"/>
              </a:rPr>
              <a:t>https://corbettmaths.com/2022/02/28/edexcel-gcse-higher-summer-2022/</a:t>
            </a:r>
            <a:r>
              <a:rPr lang="en-GB" dirty="0"/>
              <a:t> You should select Advanced Information – Paper 1 (Set A and Set B) </a:t>
            </a:r>
          </a:p>
          <a:p>
            <a:pPr marL="342900" indent="-342900">
              <a:buAutoNum type="arabicPeriod" startAt="5"/>
            </a:pPr>
            <a:r>
              <a:rPr lang="en-GB" dirty="0"/>
              <a:t>Email your class teacher if you have any questions or require further resources. Email Mr Lee if you need help during the school holidays. </a:t>
            </a:r>
          </a:p>
        </p:txBody>
      </p:sp>
    </p:spTree>
    <p:extLst>
      <p:ext uri="{BB962C8B-B14F-4D97-AF65-F5344CB8AC3E}">
        <p14:creationId xmlns:p14="http://schemas.microsoft.com/office/powerpoint/2010/main" val="224496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Gradients of Parallel &amp; Perpendicular Lines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227981760"/>
                  </p:ext>
                </p:extLst>
              </p:nvPr>
            </p:nvGraphicFramePr>
            <p:xfrm>
              <a:off x="838200" y="1908387"/>
              <a:ext cx="10515600" cy="5017821"/>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766432">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𝑊𝑟𝑖𝑡𝑒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𝑑𝑜𝑤𝑛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𝑔𝑟𝑎𝑑𝑖𝑒𝑛𝑡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𝑖𝑛𝑡𝑒𝑟𝑐𝑒𝑝𝑡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=5</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−2</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=3</m:t>
                                </m:r>
                                <m:r>
                                  <a:rPr lang="en-GB" b="0" i="1" smtClean="0">
                                    <a:solidFill>
                                      <a:schemeClr val="tx1"/>
                                    </a:solidFill>
                                    <a:latin typeface="Cambria Math" panose="02040503050406030204" pitchFamily="18" charset="0"/>
                                  </a:rPr>
                                  <m:t>𝑥</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=10 −2</m:t>
                                </m:r>
                                <m:r>
                                  <a:rPr lang="en-GB" b="0" i="1" smtClean="0">
                                    <a:solidFill>
                                      <a:schemeClr val="tx1"/>
                                    </a:solidFill>
                                    <a:latin typeface="Cambria Math" panose="02040503050406030204" pitchFamily="18" charset="0"/>
                                  </a:rPr>
                                  <m:t>𝑥</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2</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+4</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=12</m:t>
                                </m:r>
                              </m:oMath>
                            </m:oMathPara>
                          </a14:m>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𝑊h𝑖𝑐h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𝑒𝑞𝑢𝑎𝑡𝑖𝑜𝑛𝑠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𝑎𝑟𝑒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𝑝𝑎𝑟𝑎𝑙𝑙𝑒𝑙</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=3</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−2?</m:t>
                                </m:r>
                              </m:oMath>
                            </m:oMathPara>
                          </a14:m>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=4</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−2</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=2+3</m:t>
                                </m:r>
                                <m:r>
                                  <a:rPr lang="en-GB" b="0" i="1" smtClean="0">
                                    <a:solidFill>
                                      <a:schemeClr val="tx1"/>
                                    </a:solidFill>
                                    <a:latin typeface="Cambria Math" panose="02040503050406030204" pitchFamily="18" charset="0"/>
                                  </a:rPr>
                                  <m:t>𝑥</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=5 −3</m:t>
                                </m:r>
                                <m:r>
                                  <a:rPr lang="en-GB" b="0" i="1" smtClean="0">
                                    <a:solidFill>
                                      <a:schemeClr val="tx1"/>
                                    </a:solidFill>
                                    <a:latin typeface="Cambria Math" panose="02040503050406030204" pitchFamily="18" charset="0"/>
                                  </a:rPr>
                                  <m:t>𝑥</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 −3</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=1</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183181">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𝑝𝑒𝑟𝑝𝑒𝑛𝑑𝑖𝑐𝑢𝑙𝑎𝑟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𝑔𝑟𝑎𝑑𝑖𝑒𝑛𝑡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4</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−3</m:t>
                                </m:r>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1/2</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𝑝𝑒𝑟𝑝𝑒𝑛𝑑𝑖𝑐𝑢𝑙𝑎𝑟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𝑔𝑟𝑎𝑑𝑖𝑒𝑛𝑡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m:t>
                                </m:r>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3</m:t>
                                    </m:r>
                                  </m:num>
                                  <m:den>
                                    <m:r>
                                      <a:rPr lang="en-GB" b="0" i="1" smtClean="0">
                                        <a:solidFill>
                                          <a:schemeClr val="tx1"/>
                                        </a:solidFill>
                                        <a:latin typeface="Cambria Math" panose="02040503050406030204" pitchFamily="18" charset="0"/>
                                      </a:rPr>
                                      <m:t>2</m:t>
                                    </m:r>
                                  </m:den>
                                </m:f>
                              </m:oMath>
                            </m:oMathPara>
                          </a14:m>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4</m:t>
                                    </m:r>
                                  </m:num>
                                  <m:den>
                                    <m:r>
                                      <a:rPr lang="en-GB" b="0" i="1" smtClean="0">
                                        <a:solidFill>
                                          <a:schemeClr val="tx1"/>
                                        </a:solidFill>
                                        <a:latin typeface="Cambria Math" panose="02040503050406030204" pitchFamily="18" charset="0"/>
                                      </a:rPr>
                                      <m:t>3</m:t>
                                    </m:r>
                                  </m:den>
                                </m:f>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227981760"/>
                  </p:ext>
                </p:extLst>
              </p:nvPr>
            </p:nvGraphicFramePr>
            <p:xfrm>
              <a:off x="838200" y="1908387"/>
              <a:ext cx="10515600" cy="5017821"/>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8346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15" r="-100232" b="-7763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15" r="-232" b="-77634"/>
                          </a:stretch>
                        </a:blipFill>
                      </a:tcPr>
                    </a:tc>
                    <a:extLst>
                      <a:ext uri="{0D108BD9-81ED-4DB2-BD59-A6C34878D82A}">
                        <a16:rowId xmlns:a16="http://schemas.microsoft.com/office/drawing/2014/main" val="755473031"/>
                      </a:ext>
                    </a:extLst>
                  </a:tr>
                  <a:tr h="2183181">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29805" r="-100232" b="-557"/>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29805" r="-232" b="-557"/>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C3D902BC-BED7-4FEC-8DB2-E71E7E9E1EC7}"/>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1E21A451-6F59-4C38-8B66-2AF29BC0A60B}"/>
              </a:ext>
            </a:extLst>
          </p:cNvPr>
          <p:cNvSpPr txBox="1"/>
          <p:nvPr/>
        </p:nvSpPr>
        <p:spPr>
          <a:xfrm>
            <a:off x="4792578" y="6377446"/>
            <a:ext cx="1303422" cy="338554"/>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 214,215</a:t>
            </a:r>
          </a:p>
        </p:txBody>
      </p:sp>
      <p:sp>
        <p:nvSpPr>
          <p:cNvPr id="8" name="Title 1">
            <a:extLst>
              <a:ext uri="{FF2B5EF4-FFF2-40B4-BE49-F238E27FC236}">
                <a16:creationId xmlns:a16="http://schemas.microsoft.com/office/drawing/2014/main" id="{A8E7FFC0-5CEC-43E2-8CB2-44BCE7117A08}"/>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8CA78988-A3BE-4DEB-8071-4F1C3936879C}"/>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Parallel and Perpendicular Lines</a:t>
            </a:r>
          </a:p>
        </p:txBody>
      </p:sp>
    </p:spTree>
    <p:extLst>
      <p:ext uri="{BB962C8B-B14F-4D97-AF65-F5344CB8AC3E}">
        <p14:creationId xmlns:p14="http://schemas.microsoft.com/office/powerpoint/2010/main" val="1141182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0B85315-52DC-43AA-B9AB-432417CE92E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Gradient Under a Curve </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E85AC76C-E523-4877-AADC-C1A2EE01317B}"/>
                  </a:ext>
                </a:extLst>
              </p:cNvPr>
              <p:cNvGraphicFramePr>
                <a:graphicFrameLocks noGrp="1"/>
              </p:cNvGraphicFramePr>
              <p:nvPr>
                <p:extLst>
                  <p:ext uri="{D42A27DB-BD31-4B8C-83A1-F6EECF244321}">
                    <p14:modId xmlns:p14="http://schemas.microsoft.com/office/powerpoint/2010/main" val="2059619810"/>
                  </p:ext>
                </p:extLst>
              </p:nvPr>
            </p:nvGraphicFramePr>
            <p:xfrm>
              <a:off x="838200" y="1908387"/>
              <a:ext cx="10515600" cy="4949613"/>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949613">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𝑔𝑟𝑎𝑑𝑖𝑒𝑛𝑡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𝑙𝑖𝑛𝑒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m:t>
                                </m:r>
                                <m:r>
                                  <a:rPr lang="en-GB" b="0" i="1" smtClean="0">
                                    <a:solidFill>
                                      <a:schemeClr val="tx1"/>
                                    </a:solidFill>
                                    <a:latin typeface="Cambria Math" panose="02040503050406030204" pitchFamily="18" charset="0"/>
                                  </a:rPr>
                                  <m:t>:</m:t>
                                </m:r>
                              </m:oMath>
                            </m:oMathPara>
                          </a14:m>
                          <a:endParaRPr lang="en-GB" b="0" i="1" dirty="0">
                            <a:solidFill>
                              <a:schemeClr val="tx1"/>
                            </a:solidFill>
                            <a:latin typeface="Cambria Math" panose="02040503050406030204" pitchFamily="18" charset="0"/>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mc:Choice>
        <mc:Fallback xmlns="">
          <p:graphicFrame>
            <p:nvGraphicFramePr>
              <p:cNvPr id="8" name="Table 7">
                <a:extLst>
                  <a:ext uri="{FF2B5EF4-FFF2-40B4-BE49-F238E27FC236}">
                    <a16:creationId xmlns:a16="http://schemas.microsoft.com/office/drawing/2014/main" id="{E85AC76C-E523-4877-AADC-C1A2EE01317B}"/>
                  </a:ext>
                </a:extLst>
              </p:cNvPr>
              <p:cNvGraphicFramePr>
                <a:graphicFrameLocks noGrp="1"/>
              </p:cNvGraphicFramePr>
              <p:nvPr>
                <p:extLst>
                  <p:ext uri="{D42A27DB-BD31-4B8C-83A1-F6EECF244321}">
                    <p14:modId xmlns:p14="http://schemas.microsoft.com/office/powerpoint/2010/main" val="2059619810"/>
                  </p:ext>
                </p:extLst>
              </p:nvPr>
            </p:nvGraphicFramePr>
            <p:xfrm>
              <a:off x="838200" y="1908387"/>
              <a:ext cx="10515600" cy="4949613"/>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9496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23" r="-100232" b="-369"/>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mc:Fallback>
      </mc:AlternateContent>
      <p:pic>
        <p:nvPicPr>
          <p:cNvPr id="9" name="Picture 8">
            <a:extLst>
              <a:ext uri="{FF2B5EF4-FFF2-40B4-BE49-F238E27FC236}">
                <a16:creationId xmlns:a16="http://schemas.microsoft.com/office/drawing/2014/main" id="{3BE2572B-A3C9-48C6-931D-D44AFCC89AAC}"/>
              </a:ext>
            </a:extLst>
          </p:cNvPr>
          <p:cNvPicPr>
            <a:picLocks noChangeAspect="1"/>
          </p:cNvPicPr>
          <p:nvPr/>
        </p:nvPicPr>
        <p:blipFill>
          <a:blip r:embed="rId3"/>
          <a:stretch>
            <a:fillRect/>
          </a:stretch>
        </p:blipFill>
        <p:spPr>
          <a:xfrm>
            <a:off x="990014" y="2343224"/>
            <a:ext cx="4960620" cy="3816523"/>
          </a:xfrm>
          <a:prstGeom prst="rect">
            <a:avLst/>
          </a:prstGeom>
        </p:spPr>
      </p:pic>
      <p:pic>
        <p:nvPicPr>
          <p:cNvPr id="10" name="Picture 9">
            <a:extLst>
              <a:ext uri="{FF2B5EF4-FFF2-40B4-BE49-F238E27FC236}">
                <a16:creationId xmlns:a16="http://schemas.microsoft.com/office/drawing/2014/main" id="{3968A72C-25A5-47F9-8FEA-586118B02AEE}"/>
              </a:ext>
            </a:extLst>
          </p:cNvPr>
          <p:cNvPicPr>
            <a:picLocks noChangeAspect="1"/>
          </p:cNvPicPr>
          <p:nvPr/>
        </p:nvPicPr>
        <p:blipFill>
          <a:blip r:embed="rId4"/>
          <a:stretch>
            <a:fillRect/>
          </a:stretch>
        </p:blipFill>
        <p:spPr>
          <a:xfrm>
            <a:off x="6241368" y="2343224"/>
            <a:ext cx="5021108" cy="3886843"/>
          </a:xfrm>
          <a:prstGeom prst="rect">
            <a:avLst/>
          </a:prstGeom>
        </p:spPr>
      </p:pic>
      <p:pic>
        <p:nvPicPr>
          <p:cNvPr id="11" name="Picture 10">
            <a:extLst>
              <a:ext uri="{FF2B5EF4-FFF2-40B4-BE49-F238E27FC236}">
                <a16:creationId xmlns:a16="http://schemas.microsoft.com/office/drawing/2014/main" id="{BCE0BCEC-E3EF-4444-A55A-BAEA4EE4D3FF}"/>
              </a:ext>
            </a:extLst>
          </p:cNvPr>
          <p:cNvPicPr>
            <a:picLocks noChangeAspect="1"/>
          </p:cNvPicPr>
          <p:nvPr/>
        </p:nvPicPr>
        <p:blipFill>
          <a:blip r:embed="rId5"/>
          <a:stretch>
            <a:fillRect/>
          </a:stretch>
        </p:blipFill>
        <p:spPr>
          <a:xfrm>
            <a:off x="2328721" y="6387072"/>
            <a:ext cx="2463857" cy="495187"/>
          </a:xfrm>
          <a:prstGeom prst="rect">
            <a:avLst/>
          </a:prstGeom>
        </p:spPr>
      </p:pic>
      <p:sp>
        <p:nvSpPr>
          <p:cNvPr id="12" name="TextBox 8">
            <a:extLst>
              <a:ext uri="{FF2B5EF4-FFF2-40B4-BE49-F238E27FC236}">
                <a16:creationId xmlns:a16="http://schemas.microsoft.com/office/drawing/2014/main" id="{4976A5D3-0A74-40DF-AE72-0B71708E1DEB}"/>
              </a:ext>
            </a:extLst>
          </p:cNvPr>
          <p:cNvSpPr txBox="1"/>
          <p:nvPr/>
        </p:nvSpPr>
        <p:spPr>
          <a:xfrm>
            <a:off x="4792578" y="6377446"/>
            <a:ext cx="1303422" cy="307777"/>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bg1"/>
                </a:solidFill>
              </a:rPr>
              <a:t>Clip 887-890</a:t>
            </a:r>
          </a:p>
        </p:txBody>
      </p:sp>
      <p:sp>
        <p:nvSpPr>
          <p:cNvPr id="13" name="Title 1">
            <a:extLst>
              <a:ext uri="{FF2B5EF4-FFF2-40B4-BE49-F238E27FC236}">
                <a16:creationId xmlns:a16="http://schemas.microsoft.com/office/drawing/2014/main" id="{F9046764-443B-4E6A-860F-2B9622BFAB5A}"/>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4" name="Rectangle 13">
            <a:extLst>
              <a:ext uri="{FF2B5EF4-FFF2-40B4-BE49-F238E27FC236}">
                <a16:creationId xmlns:a16="http://schemas.microsoft.com/office/drawing/2014/main" id="{839449FF-E30C-4F5F-BE99-C93CDA8A7ABE}"/>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6">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Gradient of Lines </a:t>
            </a:r>
            <a:r>
              <a:rPr lang="en-GB" sz="1400" dirty="0">
                <a:solidFill>
                  <a:schemeClr val="bg1"/>
                </a:solidFill>
              </a:rPr>
              <a:t>and </a:t>
            </a:r>
            <a:r>
              <a:rPr lang="en-GB" sz="1400" b="1" dirty="0">
                <a:solidFill>
                  <a:schemeClr val="bg1"/>
                </a:solidFill>
              </a:rPr>
              <a:t>Velocity-Time Graphs</a:t>
            </a:r>
          </a:p>
        </p:txBody>
      </p:sp>
    </p:spTree>
    <p:extLst>
      <p:ext uri="{BB962C8B-B14F-4D97-AF65-F5344CB8AC3E}">
        <p14:creationId xmlns:p14="http://schemas.microsoft.com/office/powerpoint/2010/main" val="737220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2067951" y="936884"/>
            <a:ext cx="8356209" cy="1470025"/>
          </a:xfrm>
          <a:prstGeom prst="rect">
            <a:avLst/>
          </a:prstGeom>
          <a:solidFill>
            <a:srgbClr val="2B2F49"/>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C: Ratio &amp; Proportion</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29836"/>
            <a:ext cx="6372665" cy="2872158"/>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12B2EDB7-7F70-48C5-BA92-FCF8E09ED191}"/>
              </a:ext>
            </a:extLst>
          </p:cNvPr>
          <p:cNvPicPr>
            <a:picLocks noChangeAspect="1"/>
          </p:cNvPicPr>
          <p:nvPr/>
        </p:nvPicPr>
        <p:blipFill>
          <a:blip r:embed="rId2"/>
          <a:stretch>
            <a:fillRect/>
          </a:stretch>
        </p:blipFill>
        <p:spPr>
          <a:xfrm>
            <a:off x="3040162" y="2678647"/>
            <a:ext cx="6071446" cy="2540467"/>
          </a:xfrm>
          <a:prstGeom prst="rect">
            <a:avLst/>
          </a:prstGeom>
        </p:spPr>
      </p:pic>
    </p:spTree>
    <p:extLst>
      <p:ext uri="{BB962C8B-B14F-4D97-AF65-F5344CB8AC3E}">
        <p14:creationId xmlns:p14="http://schemas.microsoft.com/office/powerpoint/2010/main" val="923014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Percentages of an amount</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32%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160</m:t>
                                </m:r>
                              </m:oMath>
                            </m:oMathPara>
                          </a14:m>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2.5%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140</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15%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30, </m:t>
                                </m:r>
                                <m:r>
                                  <a:rPr lang="en-GB" b="0" i="1" smtClean="0">
                                    <a:solidFill>
                                      <a:schemeClr val="tx1"/>
                                    </a:solidFill>
                                    <a:latin typeface="Cambria Math" panose="02040503050406030204" pitchFamily="18" charset="0"/>
                                  </a:rPr>
                                  <m:t>𝑊h𝑎𝑡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145%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60</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390C7506-89B2-40E6-AF24-8A457FE093F7}"/>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83CA997D-9295-4A8F-AF01-FCE3D5B1FD3D}"/>
              </a:ext>
            </a:extLst>
          </p:cNvPr>
          <p:cNvSpPr txBox="1"/>
          <p:nvPr/>
        </p:nvSpPr>
        <p:spPr>
          <a:xfrm>
            <a:off x="4792578" y="6377446"/>
            <a:ext cx="1303422" cy="369332"/>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solidFill>
                  <a:schemeClr val="bg1"/>
                </a:solidFill>
              </a:rPr>
              <a:t>Clip 84-86</a:t>
            </a:r>
          </a:p>
        </p:txBody>
      </p:sp>
      <p:sp>
        <p:nvSpPr>
          <p:cNvPr id="8" name="Title 1">
            <a:extLst>
              <a:ext uri="{FF2B5EF4-FFF2-40B4-BE49-F238E27FC236}">
                <a16:creationId xmlns:a16="http://schemas.microsoft.com/office/drawing/2014/main" id="{380ADD8E-3296-4304-85A0-DD5322A1DA3F}"/>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CC52EAF8-791F-4258-98DF-67D29F7D5DFA}"/>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Percentages</a:t>
            </a:r>
          </a:p>
        </p:txBody>
      </p:sp>
    </p:spTree>
    <p:extLst>
      <p:ext uri="{BB962C8B-B14F-4D97-AF65-F5344CB8AC3E}">
        <p14:creationId xmlns:p14="http://schemas.microsoft.com/office/powerpoint/2010/main" val="2557572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Use of Ratio &amp; Ratio as fractions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87851511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𝑇h𝑒𝑟𝑒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𝑎𝑟𝑒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𝑟𝑒𝑑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𝑏𝑙𝑢𝑒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𝑐𝑜𝑢𝑛𝑡𝑒𝑟𝑠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𝑏𝑎𝑔</m:t>
                                </m:r>
                                <m:r>
                                  <a:rPr lang="en-GB" b="0" i="1" smtClean="0">
                                    <a:solidFill>
                                      <a:schemeClr val="tx1"/>
                                    </a:solidFill>
                                    <a:latin typeface="Cambria Math" panose="02040503050406030204" pitchFamily="18" charset="0"/>
                                  </a:rPr>
                                  <m:t>.</m:t>
                                </m:r>
                              </m:oMath>
                            </m:oMathPara>
                          </a14:m>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GB" b="0" i="1" smtClean="0">
                                        <a:solidFill>
                                          <a:schemeClr val="tx1"/>
                                        </a:solidFill>
                                        <a:latin typeface="Cambria Math" panose="02040503050406030204" pitchFamily="18" charset="0"/>
                                      </a:rPr>
                                    </m:ctrlPr>
                                  </m:fPr>
                                  <m:num>
                                    <m:r>
                                      <a:rPr lang="en-GB" b="0" i="1" smtClean="0">
                                        <a:solidFill>
                                          <a:schemeClr val="tx1"/>
                                        </a:solidFill>
                                        <a:latin typeface="Cambria Math" panose="02040503050406030204" pitchFamily="18" charset="0"/>
                                      </a:rPr>
                                      <m:t>3</m:t>
                                    </m:r>
                                  </m:num>
                                  <m:den>
                                    <m:r>
                                      <a:rPr lang="en-GB" b="0" i="1" smtClean="0">
                                        <a:solidFill>
                                          <a:schemeClr val="tx1"/>
                                        </a:solidFill>
                                        <a:latin typeface="Cambria Math" panose="02040503050406030204" pitchFamily="18" charset="0"/>
                                      </a:rPr>
                                      <m:t>5</m:t>
                                    </m:r>
                                  </m:den>
                                </m:f>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𝑐𝑜𝑢𝑛𝑡𝑒𝑟𝑠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𝑎𝑟𝑒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𝑟𝑒𝑑</m:t>
                                </m:r>
                                <m:r>
                                  <a:rPr lang="en-GB" b="0" i="1" smtClean="0">
                                    <a:solidFill>
                                      <a:schemeClr val="tx1"/>
                                    </a:solidFill>
                                    <a:latin typeface="Cambria Math" panose="02040503050406030204" pitchFamily="18" charset="0"/>
                                  </a:rPr>
                                  <m:t>.</m:t>
                                </m:r>
                              </m:oMath>
                            </m:oMathPara>
                          </a14:m>
                          <a:endParaRPr lang="en-GB" b="0" i="1" dirty="0">
                            <a:solidFill>
                              <a:schemeClr val="tx1"/>
                            </a:solidFill>
                            <a:latin typeface="Cambria Math" panose="02040503050406030204" pitchFamily="18" charset="0"/>
                          </a:endParaRPr>
                        </a:p>
                        <a:p>
                          <a14:m>
                            <m:oMath xmlns:m="http://schemas.openxmlformats.org/officeDocument/2006/math">
                              <m:r>
                                <a:rPr lang="en-GB" b="0" i="1" smtClean="0">
                                  <a:solidFill>
                                    <a:schemeClr val="tx1"/>
                                  </a:solidFill>
                                  <a:latin typeface="Cambria Math" panose="02040503050406030204" pitchFamily="18" charset="0"/>
                                </a:rPr>
                                <m:t>𝑊𝑟𝑖𝑡𝑒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𝑟𝑎𝑡𝑖𝑜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𝑟𝑒𝑑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𝑐𝑜𝑢𝑛𝑡𝑒𝑟𝑠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𝑏𝑙𝑢𝑒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𝑐𝑜𝑢𝑛𝑡𝑒𝑟𝑠</m:t>
                              </m:r>
                              <m:r>
                                <a:rPr lang="en-GB" b="0" i="1" smtClean="0">
                                  <a:solidFill>
                                    <a:schemeClr val="tx1"/>
                                  </a:solidFill>
                                  <a:latin typeface="Cambria Math" panose="02040503050406030204" pitchFamily="18" charset="0"/>
                                </a:rPr>
                                <m:t>.</m:t>
                              </m:r>
                            </m:oMath>
                          </a14:m>
                          <a:r>
                            <a:rPr lang="en-GB" b="0" dirty="0">
                              <a:solidFill>
                                <a:schemeClr val="tx1"/>
                              </a:solidFill>
                            </a:rPr>
                            <a:t> </a:t>
                          </a:r>
                        </a:p>
                        <a:p>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𝑊𝑟𝑖𝑡𝑒</m:t>
                                </m:r>
                                <m:r>
                                  <a:rPr lang="en-GB" b="0" i="1" smtClean="0">
                                    <a:solidFill>
                                      <a:schemeClr val="tx1"/>
                                    </a:solidFill>
                                    <a:latin typeface="Cambria Math" panose="02040503050406030204" pitchFamily="18" charset="0"/>
                                  </a:rPr>
                                  <m:t> 2:7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𝑓𝑜𝑟𝑚</m:t>
                                </m:r>
                                <m:r>
                                  <a:rPr lang="en-GB" b="0" i="1" smtClean="0">
                                    <a:solidFill>
                                      <a:schemeClr val="tx1"/>
                                    </a:solidFill>
                                    <a:latin typeface="Cambria Math" panose="02040503050406030204" pitchFamily="18" charset="0"/>
                                  </a:rPr>
                                  <m:t> 1:</m:t>
                                </m:r>
                                <m:r>
                                  <a:rPr lang="en-GB" b="0" i="1" smtClean="0">
                                    <a:solidFill>
                                      <a:schemeClr val="tx1"/>
                                    </a:solidFill>
                                    <a:latin typeface="Cambria Math" panose="02040503050406030204" pitchFamily="18" charset="0"/>
                                  </a:rPr>
                                  <m:t>𝑛</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𝑇h𝑒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𝑟𝑎𝑡𝑖𝑜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𝑟𝑒𝑑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𝑏𝑙𝑢𝑒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𝑐𝑜𝑢𝑛𝑡𝑒𝑟𝑠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3:1.</m:t>
                                </m:r>
                              </m:oMath>
                            </m:oMathPara>
                          </a14:m>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𝑓𝑟𝑎𝑐𝑡𝑖𝑜𝑛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𝑐𝑜𝑢𝑛𝑡𝑒𝑟𝑠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𝑎𝑟𝑒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𝑏𝑙𝑢𝑒</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𝐴</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𝐵</m:t>
                                </m:r>
                                <m:r>
                                  <a:rPr lang="en-GB" b="0" i="1" smtClean="0">
                                    <a:solidFill>
                                      <a:schemeClr val="tx1"/>
                                    </a:solidFill>
                                    <a:latin typeface="Cambria Math" panose="02040503050406030204" pitchFamily="18" charset="0"/>
                                  </a:rPr>
                                  <m:t>=3:4     </m:t>
                                </m:r>
                                <m:r>
                                  <a:rPr lang="en-GB" b="0" i="1" smtClean="0">
                                    <a:solidFill>
                                      <a:schemeClr val="tx1"/>
                                    </a:solidFill>
                                    <a:latin typeface="Cambria Math" panose="02040503050406030204" pitchFamily="18" charset="0"/>
                                  </a:rPr>
                                  <m:t>𝐵</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𝐶</m:t>
                                </m:r>
                                <m:r>
                                  <a:rPr lang="en-GB" b="0" i="1" smtClean="0">
                                    <a:solidFill>
                                      <a:schemeClr val="tx1"/>
                                    </a:solidFill>
                                    <a:latin typeface="Cambria Math" panose="02040503050406030204" pitchFamily="18" charset="0"/>
                                  </a:rPr>
                                  <m:t>=3:7</m:t>
                                </m:r>
                              </m:oMath>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𝑟𝑎𝑡𝑖𝑜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𝐴</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𝐵</m:t>
                                </m:r>
                                <m:r>
                                  <a:rPr lang="en-GB" b="0" i="1" smtClean="0">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𝐶</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87851511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7031C91C-D45D-4F9B-B562-FA5A1935A05C}"/>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91CD660C-FF7C-4B9F-A5DE-EC695B706F84}"/>
              </a:ext>
            </a:extLst>
          </p:cNvPr>
          <p:cNvSpPr txBox="1"/>
          <p:nvPr/>
        </p:nvSpPr>
        <p:spPr>
          <a:xfrm>
            <a:off x="4792578" y="6377446"/>
            <a:ext cx="1303422" cy="523220"/>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bg1"/>
                </a:solidFill>
              </a:rPr>
              <a:t>Clip 328-329; 335-338, 330</a:t>
            </a:r>
          </a:p>
        </p:txBody>
      </p:sp>
      <p:sp>
        <p:nvSpPr>
          <p:cNvPr id="8" name="Title 1">
            <a:extLst>
              <a:ext uri="{FF2B5EF4-FFF2-40B4-BE49-F238E27FC236}">
                <a16:creationId xmlns:a16="http://schemas.microsoft.com/office/drawing/2014/main" id="{6F550305-528D-4DAF-B590-AB94F2E6894B}"/>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EC93486B-D775-4D64-B48B-0810CCA64052}"/>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Writing a Ratio as a Fraction or Linear Function</a:t>
            </a:r>
          </a:p>
        </p:txBody>
      </p:sp>
    </p:spTree>
    <p:extLst>
      <p:ext uri="{BB962C8B-B14F-4D97-AF65-F5344CB8AC3E}">
        <p14:creationId xmlns:p14="http://schemas.microsoft.com/office/powerpoint/2010/main" val="180491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Sharing in a given ratio</a:t>
            </a:r>
            <a:endParaRPr lang="en-GB" sz="2400" dirty="0">
              <a:latin typeface="+mn-lt"/>
            </a:endParaRPr>
          </a:p>
        </p:txBody>
      </p:sp>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ext uri="{D42A27DB-BD31-4B8C-83A1-F6EECF244321}">
                <p14:modId xmlns:p14="http://schemas.microsoft.com/office/powerpoint/2010/main" val="2458291215"/>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r>
                        <a:rPr lang="en-GB" b="1" dirty="0">
                          <a:solidFill>
                            <a:schemeClr val="tx1"/>
                          </a:solidFill>
                        </a:rPr>
                        <a:t>Simplify the ratio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b="1" dirty="0">
                          <a:solidFill>
                            <a:schemeClr val="tx1"/>
                          </a:solidFill>
                        </a:rPr>
                        <a:t>Divide £78 in this ratio.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pPr algn="l"/>
                      <a:r>
                        <a:rPr lang="en-GB" b="1" dirty="0">
                          <a:solidFill>
                            <a:schemeClr val="tx1"/>
                          </a:solidFill>
                        </a:rPr>
                        <a:t>Ayesha gets £18 more than Nathan. How much does Jordan get?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pPr algn="r"/>
                      <a:r>
                        <a:rPr lang="en-GB" b="1" dirty="0">
                          <a:solidFill>
                            <a:schemeClr val="tx1"/>
                          </a:solidFill>
                        </a:rPr>
                        <a:t>Nathan and Jordan have £105 together. What is the total amount?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7" name="Picture 2" descr="https://i1.wp.com/ssddproblems.com/wp-content/uploads/2019/03/Slide5.png?fit=740%2C555&amp;ssl=1">
            <a:extLst>
              <a:ext uri="{FF2B5EF4-FFF2-40B4-BE49-F238E27FC236}">
                <a16:creationId xmlns:a16="http://schemas.microsoft.com/office/drawing/2014/main" id="{62FE7C1F-C800-414F-9EBB-4C7E458A54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24" t="40625" r="9115" b="40364"/>
          <a:stretch/>
        </p:blipFill>
        <p:spPr bwMode="auto">
          <a:xfrm>
            <a:off x="3518452" y="3631096"/>
            <a:ext cx="5155096" cy="90114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6549C6B-3D6B-4880-98AE-00D06F906171}"/>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9" name="TextBox 8">
            <a:extLst>
              <a:ext uri="{FF2B5EF4-FFF2-40B4-BE49-F238E27FC236}">
                <a16:creationId xmlns:a16="http://schemas.microsoft.com/office/drawing/2014/main" id="{511BD341-E7FA-487B-9460-A11039AFDC7D}"/>
              </a:ext>
            </a:extLst>
          </p:cNvPr>
          <p:cNvSpPr txBox="1"/>
          <p:nvPr/>
        </p:nvSpPr>
        <p:spPr>
          <a:xfrm>
            <a:off x="4792578" y="6377446"/>
            <a:ext cx="1303422" cy="338554"/>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 332-335</a:t>
            </a:r>
          </a:p>
        </p:txBody>
      </p:sp>
      <p:sp>
        <p:nvSpPr>
          <p:cNvPr id="10" name="Title 1">
            <a:extLst>
              <a:ext uri="{FF2B5EF4-FFF2-40B4-BE49-F238E27FC236}">
                <a16:creationId xmlns:a16="http://schemas.microsoft.com/office/drawing/2014/main" id="{DCE7D902-030B-4D83-A0FA-D0DCF31D06DF}"/>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1" name="Rectangle 10">
            <a:extLst>
              <a:ext uri="{FF2B5EF4-FFF2-40B4-BE49-F238E27FC236}">
                <a16:creationId xmlns:a16="http://schemas.microsoft.com/office/drawing/2014/main" id="{660BEB99-0E77-4A4B-9B8E-937FFAF726A5}"/>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Ratio</a:t>
            </a:r>
          </a:p>
        </p:txBody>
      </p:sp>
    </p:spTree>
    <p:extLst>
      <p:ext uri="{BB962C8B-B14F-4D97-AF65-F5344CB8AC3E}">
        <p14:creationId xmlns:p14="http://schemas.microsoft.com/office/powerpoint/2010/main" val="719811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Density</a:t>
            </a:r>
            <a:endParaRPr lang="en-GB" sz="2400" dirty="0">
              <a:latin typeface="+mn-lt"/>
            </a:endParaRPr>
          </a:p>
        </p:txBody>
      </p:sp>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ext uri="{D42A27DB-BD31-4B8C-83A1-F6EECF244321}">
                <p14:modId xmlns:p14="http://schemas.microsoft.com/office/powerpoint/2010/main" val="1320020200"/>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5" name="Picture 4">
            <a:extLst>
              <a:ext uri="{FF2B5EF4-FFF2-40B4-BE49-F238E27FC236}">
                <a16:creationId xmlns:a16="http://schemas.microsoft.com/office/drawing/2014/main" id="{258E229F-6203-4D94-8FA4-F782AD431CF4}"/>
              </a:ext>
            </a:extLst>
          </p:cNvPr>
          <p:cNvPicPr>
            <a:picLocks noChangeAspect="1"/>
          </p:cNvPicPr>
          <p:nvPr/>
        </p:nvPicPr>
        <p:blipFill>
          <a:blip r:embed="rId2"/>
          <a:stretch>
            <a:fillRect/>
          </a:stretch>
        </p:blipFill>
        <p:spPr>
          <a:xfrm>
            <a:off x="962244" y="2001312"/>
            <a:ext cx="5017016" cy="1427688"/>
          </a:xfrm>
          <a:prstGeom prst="rect">
            <a:avLst/>
          </a:prstGeom>
        </p:spPr>
      </p:pic>
      <p:pic>
        <p:nvPicPr>
          <p:cNvPr id="8" name="Picture 7">
            <a:extLst>
              <a:ext uri="{FF2B5EF4-FFF2-40B4-BE49-F238E27FC236}">
                <a16:creationId xmlns:a16="http://schemas.microsoft.com/office/drawing/2014/main" id="{F3C9D4F5-2306-4827-B2F8-39403AF7D8B4}"/>
              </a:ext>
            </a:extLst>
          </p:cNvPr>
          <p:cNvPicPr>
            <a:picLocks noChangeAspect="1"/>
          </p:cNvPicPr>
          <p:nvPr/>
        </p:nvPicPr>
        <p:blipFill>
          <a:blip r:embed="rId3"/>
          <a:stretch>
            <a:fillRect/>
          </a:stretch>
        </p:blipFill>
        <p:spPr>
          <a:xfrm>
            <a:off x="6212741" y="2001312"/>
            <a:ext cx="5017015" cy="1457512"/>
          </a:xfrm>
          <a:prstGeom prst="rect">
            <a:avLst/>
          </a:prstGeom>
        </p:spPr>
      </p:pic>
      <p:pic>
        <p:nvPicPr>
          <p:cNvPr id="9" name="Picture 8">
            <a:extLst>
              <a:ext uri="{FF2B5EF4-FFF2-40B4-BE49-F238E27FC236}">
                <a16:creationId xmlns:a16="http://schemas.microsoft.com/office/drawing/2014/main" id="{F6E82BE5-93C4-4F02-A5D0-C81203F6EAEE}"/>
              </a:ext>
            </a:extLst>
          </p:cNvPr>
          <p:cNvPicPr>
            <a:picLocks noChangeAspect="1"/>
          </p:cNvPicPr>
          <p:nvPr/>
        </p:nvPicPr>
        <p:blipFill>
          <a:blip r:embed="rId4"/>
          <a:stretch>
            <a:fillRect/>
          </a:stretch>
        </p:blipFill>
        <p:spPr>
          <a:xfrm>
            <a:off x="960851" y="4344508"/>
            <a:ext cx="4928406" cy="1212229"/>
          </a:xfrm>
          <a:prstGeom prst="rect">
            <a:avLst/>
          </a:prstGeom>
        </p:spPr>
      </p:pic>
      <p:pic>
        <p:nvPicPr>
          <p:cNvPr id="10" name="Picture 9">
            <a:extLst>
              <a:ext uri="{FF2B5EF4-FFF2-40B4-BE49-F238E27FC236}">
                <a16:creationId xmlns:a16="http://schemas.microsoft.com/office/drawing/2014/main" id="{E1857D0B-CFC5-496E-BC0B-A868B69D1AC4}"/>
              </a:ext>
            </a:extLst>
          </p:cNvPr>
          <p:cNvPicPr>
            <a:picLocks noChangeAspect="1"/>
          </p:cNvPicPr>
          <p:nvPr/>
        </p:nvPicPr>
        <p:blipFill rotWithShape="1">
          <a:blip r:embed="rId5"/>
          <a:srcRect r="10537"/>
          <a:stretch/>
        </p:blipFill>
        <p:spPr>
          <a:xfrm>
            <a:off x="6212740" y="4344508"/>
            <a:ext cx="5023931" cy="1057486"/>
          </a:xfrm>
          <a:prstGeom prst="rect">
            <a:avLst/>
          </a:prstGeom>
        </p:spPr>
      </p:pic>
      <p:pic>
        <p:nvPicPr>
          <p:cNvPr id="11" name="Picture 10">
            <a:extLst>
              <a:ext uri="{FF2B5EF4-FFF2-40B4-BE49-F238E27FC236}">
                <a16:creationId xmlns:a16="http://schemas.microsoft.com/office/drawing/2014/main" id="{6870D310-74A8-4B80-82A2-1EA41C74F1E6}"/>
              </a:ext>
            </a:extLst>
          </p:cNvPr>
          <p:cNvPicPr>
            <a:picLocks noChangeAspect="1"/>
          </p:cNvPicPr>
          <p:nvPr/>
        </p:nvPicPr>
        <p:blipFill>
          <a:blip r:embed="rId6"/>
          <a:stretch>
            <a:fillRect/>
          </a:stretch>
        </p:blipFill>
        <p:spPr>
          <a:xfrm>
            <a:off x="2328721" y="6387072"/>
            <a:ext cx="2463857" cy="495187"/>
          </a:xfrm>
          <a:prstGeom prst="rect">
            <a:avLst/>
          </a:prstGeom>
        </p:spPr>
      </p:pic>
      <p:sp>
        <p:nvSpPr>
          <p:cNvPr id="12" name="TextBox 8">
            <a:extLst>
              <a:ext uri="{FF2B5EF4-FFF2-40B4-BE49-F238E27FC236}">
                <a16:creationId xmlns:a16="http://schemas.microsoft.com/office/drawing/2014/main" id="{90F0F5CD-4C3A-45A1-8830-DC19AF25BF48}"/>
              </a:ext>
            </a:extLst>
          </p:cNvPr>
          <p:cNvSpPr txBox="1"/>
          <p:nvPr/>
        </p:nvSpPr>
        <p:spPr>
          <a:xfrm>
            <a:off x="4792578" y="6377446"/>
            <a:ext cx="1303422" cy="338554"/>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 725-733</a:t>
            </a:r>
          </a:p>
        </p:txBody>
      </p:sp>
      <p:sp>
        <p:nvSpPr>
          <p:cNvPr id="13" name="Title 1">
            <a:extLst>
              <a:ext uri="{FF2B5EF4-FFF2-40B4-BE49-F238E27FC236}">
                <a16:creationId xmlns:a16="http://schemas.microsoft.com/office/drawing/2014/main" id="{7FD38E23-AFED-46B5-A90A-A23BE9B307F5}"/>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4" name="Rectangle 13">
            <a:extLst>
              <a:ext uri="{FF2B5EF4-FFF2-40B4-BE49-F238E27FC236}">
                <a16:creationId xmlns:a16="http://schemas.microsoft.com/office/drawing/2014/main" id="{783FB77A-78AD-482B-B0F9-4EFB767050FF}"/>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7">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Speed &amp; Density</a:t>
            </a:r>
          </a:p>
        </p:txBody>
      </p:sp>
    </p:spTree>
    <p:extLst>
      <p:ext uri="{BB962C8B-B14F-4D97-AF65-F5344CB8AC3E}">
        <p14:creationId xmlns:p14="http://schemas.microsoft.com/office/powerpoint/2010/main" val="1606130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Equations of Proportion</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ext uri="{D42A27DB-BD31-4B8C-83A1-F6EECF244321}">
                    <p14:modId xmlns:p14="http://schemas.microsoft.com/office/powerpoint/2010/main" val="905888791"/>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rowSpan="2">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𝐷𝑟𝑎𝑤</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𝑔𝑟𝑎𝑝h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𝑟𝑒𝑝𝑟𝑒𝑠𝑒𝑛𝑡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𝑏𝑒𝑖𝑛𝑔</m:t>
                                </m:r>
                                <m:r>
                                  <a:rPr lang="en-GB" b="0" i="1" smtClean="0">
                                    <a:solidFill>
                                      <a:schemeClr val="tx1"/>
                                    </a:solidFill>
                                    <a:latin typeface="Cambria Math" panose="02040503050406030204" pitchFamily="18" charset="0"/>
                                  </a:rPr>
                                  <m:t> </m:t>
                                </m:r>
                              </m:oMath>
                            </m:oMathPara>
                          </a14:m>
                          <a:endParaRPr lang="en-GB" b="0" i="1" dirty="0">
                            <a:solidFill>
                              <a:schemeClr val="tx1"/>
                            </a:solidFill>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𝑝𝑟𝑜𝑝𝑜𝑟𝑡𝑖𝑜𝑛𝑎𝑙</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m:t>
                                </m:r>
                                <m:r>
                                  <a:rPr lang="en-GB" b="0" i="1" smtClean="0">
                                    <a:solidFill>
                                      <a:schemeClr val="tx1"/>
                                    </a:solidFill>
                                    <a:latin typeface="Cambria Math" panose="02040503050406030204" pitchFamily="18" charset="0"/>
                                  </a:rPr>
                                  <m:t> </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2</m:t>
                                    </m:r>
                                  </m:sup>
                                </m:sSup>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vMerge="1">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𝐷𝑟𝑎𝑤</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𝑔𝑟𝑎𝑝h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𝑟𝑒𝑝𝑟𝑒𝑠𝑒𝑛𝑡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𝑏𝑒𝑖𝑛𝑔</m:t>
                                </m:r>
                                <m:r>
                                  <a:rPr lang="en-GB" b="0" i="1" smtClean="0">
                                    <a:solidFill>
                                      <a:schemeClr val="tx1"/>
                                    </a:solidFill>
                                    <a:latin typeface="Cambria Math" panose="02040503050406030204" pitchFamily="18" charset="0"/>
                                  </a:rPr>
                                  <m:t> </m:t>
                                </m:r>
                              </m:oMath>
                            </m:oMathPara>
                          </a14:m>
                          <a:endParaRPr lang="en-GB" b="0" i="1" dirty="0">
                            <a:solidFill>
                              <a:schemeClr val="tx1"/>
                            </a:solidFill>
                            <a:latin typeface="Cambria Math" panose="02040503050406030204" pitchFamily="18" charset="0"/>
                          </a:endParaRPr>
                        </a:p>
                        <a:p>
                          <a:pPr algn="l"/>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𝑝𝑟𝑜𝑝𝑜𝑟𝑡𝑖𝑜𝑛𝑎𝑙</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𝑡𝑜</m:t>
                                </m:r>
                                <m:r>
                                  <a:rPr lang="en-GB" b="0" i="1" smtClean="0">
                                    <a:solidFill>
                                      <a:schemeClr val="tx1"/>
                                    </a:solidFill>
                                    <a:latin typeface="Cambria Math" panose="02040503050406030204" pitchFamily="18" charset="0"/>
                                  </a:rPr>
                                  <m:t> </m:t>
                                </m:r>
                                <m:sSup>
                                  <m:sSupPr>
                                    <m:ctrlPr>
                                      <a:rPr lang="en-GB" b="0" i="1" smtClean="0">
                                        <a:solidFill>
                                          <a:schemeClr val="tx1"/>
                                        </a:solidFill>
                                        <a:latin typeface="Cambria Math" panose="02040503050406030204" pitchFamily="18" charset="0"/>
                                      </a:rPr>
                                    </m:ctrlPr>
                                  </m:sSupPr>
                                  <m:e>
                                    <m:r>
                                      <a:rPr lang="en-GB" b="0" i="1" smtClean="0">
                                        <a:solidFill>
                                          <a:schemeClr val="tx1"/>
                                        </a:solidFill>
                                        <a:latin typeface="Cambria Math" panose="02040503050406030204" pitchFamily="18" charset="0"/>
                                      </a:rPr>
                                      <m:t>𝑥</m:t>
                                    </m:r>
                                  </m:e>
                                  <m:sup>
                                    <m:r>
                                      <a:rPr lang="en-GB" b="0" i="1" smtClean="0">
                                        <a:solidFill>
                                          <a:schemeClr val="tx1"/>
                                        </a:solidFill>
                                        <a:latin typeface="Cambria Math" panose="02040503050406030204" pitchFamily="18" charset="0"/>
                                      </a:rPr>
                                      <m:t>3</m:t>
                                    </m:r>
                                  </m:sup>
                                </m:sSup>
                              </m:oMath>
                            </m:oMathPara>
                          </a14:m>
                          <a:endParaRPr lang="en-GB" b="0" dirty="0">
                            <a:solidFill>
                              <a:schemeClr val="tx1"/>
                            </a:solidFill>
                          </a:endParaRPr>
                        </a:p>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ext uri="{D42A27DB-BD31-4B8C-83A1-F6EECF244321}">
                    <p14:modId xmlns:p14="http://schemas.microsoft.com/office/powerpoint/2010/main" val="905888791"/>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rowSpan="2">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vMerge="1">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11" name="Picture 10">
            <a:extLst>
              <a:ext uri="{FF2B5EF4-FFF2-40B4-BE49-F238E27FC236}">
                <a16:creationId xmlns:a16="http://schemas.microsoft.com/office/drawing/2014/main" id="{5930463D-2D10-4283-96C6-E94940E70F6F}"/>
              </a:ext>
            </a:extLst>
          </p:cNvPr>
          <p:cNvPicPr>
            <a:picLocks noChangeAspect="1"/>
          </p:cNvPicPr>
          <p:nvPr/>
        </p:nvPicPr>
        <p:blipFill>
          <a:blip r:embed="rId3"/>
          <a:stretch>
            <a:fillRect/>
          </a:stretch>
        </p:blipFill>
        <p:spPr>
          <a:xfrm>
            <a:off x="984664" y="2071614"/>
            <a:ext cx="4529871" cy="4255095"/>
          </a:xfrm>
          <a:prstGeom prst="rect">
            <a:avLst/>
          </a:prstGeom>
        </p:spPr>
      </p:pic>
      <p:pic>
        <p:nvPicPr>
          <p:cNvPr id="12" name="Picture 11">
            <a:extLst>
              <a:ext uri="{FF2B5EF4-FFF2-40B4-BE49-F238E27FC236}">
                <a16:creationId xmlns:a16="http://schemas.microsoft.com/office/drawing/2014/main" id="{25D5AF22-191B-47E6-8A6C-9FC02D9AD586}"/>
              </a:ext>
            </a:extLst>
          </p:cNvPr>
          <p:cNvPicPr>
            <a:picLocks noChangeAspect="1"/>
          </p:cNvPicPr>
          <p:nvPr/>
        </p:nvPicPr>
        <p:blipFill>
          <a:blip r:embed="rId4"/>
          <a:stretch>
            <a:fillRect/>
          </a:stretch>
        </p:blipFill>
        <p:spPr>
          <a:xfrm>
            <a:off x="2328721" y="6387072"/>
            <a:ext cx="2463857" cy="495187"/>
          </a:xfrm>
          <a:prstGeom prst="rect">
            <a:avLst/>
          </a:prstGeom>
        </p:spPr>
      </p:pic>
      <p:sp>
        <p:nvSpPr>
          <p:cNvPr id="13" name="TextBox 8">
            <a:extLst>
              <a:ext uri="{FF2B5EF4-FFF2-40B4-BE49-F238E27FC236}">
                <a16:creationId xmlns:a16="http://schemas.microsoft.com/office/drawing/2014/main" id="{522B13BB-CA03-44F4-9348-5E58958E8434}"/>
              </a:ext>
            </a:extLst>
          </p:cNvPr>
          <p:cNvSpPr txBox="1"/>
          <p:nvPr/>
        </p:nvSpPr>
        <p:spPr>
          <a:xfrm>
            <a:off x="4792578" y="6377446"/>
            <a:ext cx="1303422" cy="338554"/>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 343-347</a:t>
            </a:r>
          </a:p>
        </p:txBody>
      </p:sp>
      <p:sp>
        <p:nvSpPr>
          <p:cNvPr id="14" name="Title 1">
            <a:extLst>
              <a:ext uri="{FF2B5EF4-FFF2-40B4-BE49-F238E27FC236}">
                <a16:creationId xmlns:a16="http://schemas.microsoft.com/office/drawing/2014/main" id="{B425C92E-78CD-4BCF-9AE7-4D0625842F11}"/>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5" name="Rectangle 14">
            <a:extLst>
              <a:ext uri="{FF2B5EF4-FFF2-40B4-BE49-F238E27FC236}">
                <a16:creationId xmlns:a16="http://schemas.microsoft.com/office/drawing/2014/main" id="{0256F234-B86D-4550-AAFF-B198C462A1F3}"/>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5">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Direct &amp; Inverse Proportion </a:t>
            </a:r>
          </a:p>
        </p:txBody>
      </p:sp>
    </p:spTree>
    <p:extLst>
      <p:ext uri="{BB962C8B-B14F-4D97-AF65-F5344CB8AC3E}">
        <p14:creationId xmlns:p14="http://schemas.microsoft.com/office/powerpoint/2010/main" val="1693411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2067951" y="936884"/>
            <a:ext cx="8356209" cy="1470025"/>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D: Geometry</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29835"/>
            <a:ext cx="6372665" cy="3266053"/>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A592D1A0-AA74-46F5-B74E-3E28CE4AC086}"/>
              </a:ext>
            </a:extLst>
          </p:cNvPr>
          <p:cNvPicPr>
            <a:picLocks noChangeAspect="1"/>
          </p:cNvPicPr>
          <p:nvPr/>
        </p:nvPicPr>
        <p:blipFill>
          <a:blip r:embed="rId2"/>
          <a:stretch>
            <a:fillRect/>
          </a:stretch>
        </p:blipFill>
        <p:spPr>
          <a:xfrm>
            <a:off x="3124567" y="2731589"/>
            <a:ext cx="5890362" cy="2872157"/>
          </a:xfrm>
          <a:prstGeom prst="rect">
            <a:avLst/>
          </a:prstGeom>
        </p:spPr>
      </p:pic>
    </p:spTree>
    <p:extLst>
      <p:ext uri="{BB962C8B-B14F-4D97-AF65-F5344CB8AC3E}">
        <p14:creationId xmlns:p14="http://schemas.microsoft.com/office/powerpoint/2010/main" val="2547929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Angles in Polygons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ext uri="{D42A27DB-BD31-4B8C-83A1-F6EECF244321}">
                    <p14:modId xmlns:p14="http://schemas.microsoft.com/office/powerpoint/2010/main" val="2413118426"/>
                  </p:ext>
                </p:extLst>
              </p:nvPr>
            </p:nvGraphicFramePr>
            <p:xfrm>
              <a:off x="838200" y="1908386"/>
              <a:ext cx="10515600" cy="4897967"/>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𝑇h𝑒</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𝑓𝑜𝑙𝑙𝑜𝑤𝑖𝑛𝑔</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𝑠h𝑎𝑝𝑒𝑠</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𝑎𝑟𝑒</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𝑟𝑒𝑔𝑢𝑙𝑎𝑟</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𝑝𝑜𝑙𝑦𝑔𝑜𝑛𝑠</m:t>
                                </m:r>
                                <m:r>
                                  <a:rPr lang="en-GB" b="0" i="1" dirty="0" smtClean="0">
                                    <a:solidFill>
                                      <a:schemeClr val="tx1"/>
                                    </a:solidFill>
                                    <a:latin typeface="Cambria Math" panose="02040503050406030204" pitchFamily="18" charset="0"/>
                                  </a:rPr>
                                  <m:t>. </m:t>
                                </m:r>
                              </m:oMath>
                            </m:oMathPara>
                          </a14:m>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𝐹𝑖𝑛𝑑</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𝑡h𝑒</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𝑣𝑎𝑙𝑢𝑒</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𝑜𝑓</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𝑦</m:t>
                                </m:r>
                                <m:r>
                                  <a:rPr lang="en-GB" b="0" i="1" dirty="0" smtClean="0">
                                    <a:solidFill>
                                      <a:schemeClr val="tx1"/>
                                    </a:solidFill>
                                    <a:latin typeface="Cambria Math" panose="02040503050406030204" pitchFamily="18" charset="0"/>
                                  </a:rPr>
                                  <m:t>.</m:t>
                                </m:r>
                              </m:oMath>
                            </m:oMathPara>
                          </a14:m>
                          <a:endParaRPr lang="en-GB" b="0" dirty="0">
                            <a:solidFill>
                              <a:schemeClr val="tx1"/>
                            </a:solidFill>
                          </a:endParaRPr>
                        </a:p>
                        <a:p>
                          <a:endParaRPr lang="en-GB" b="1" dirty="0">
                            <a:solidFill>
                              <a:schemeClr val="tx1"/>
                            </a:solidFill>
                          </a:endParaRPr>
                        </a:p>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𝑣𝑎𝑙𝑢𝑒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m:t>
                                </m:r>
                                <m:r>
                                  <a:rPr lang="en-GB" b="0" i="1" smtClean="0">
                                    <a:solidFill>
                                      <a:schemeClr val="tx1"/>
                                    </a:solidFill>
                                    <a:latin typeface="Cambria Math" panose="02040503050406030204" pitchFamily="18" charset="0"/>
                                  </a:rPr>
                                  <m:t>. </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𝑇h𝑒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𝑠𝑢𝑚</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𝑖𝑛𝑡𝑒𝑟𝑖𝑜𝑟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𝑎𝑛𝑔𝑙𝑒𝑠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𝑝𝑜𝑙𝑦𝑔𝑜𝑛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7380°.</m:t>
                                </m:r>
                              </m:oMath>
                              <m:oMath xmlns:m="http://schemas.openxmlformats.org/officeDocument/2006/math">
                                <m:r>
                                  <a:rPr lang="en-GB" b="0" i="1" smtClean="0">
                                    <a:solidFill>
                                      <a:schemeClr val="tx1"/>
                                    </a:solidFill>
                                    <a:latin typeface="Cambria Math" panose="02040503050406030204" pitchFamily="18" charset="0"/>
                                    <a:ea typeface="Cambria Math" panose="02040503050406030204" pitchFamily="18" charset="0"/>
                                  </a:rPr>
                                  <m:t>𝐻𝑜𝑤</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𝑚𝑎𝑛𝑦</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𝑠𝑖𝑑𝑒𝑠</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𝑑𝑜𝑒𝑠</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𝑡h𝑒</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𝑝𝑜𝑙𝑦𝑔𝑜𝑛</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h𝑎𝑣𝑒</m:t>
                                </m:r>
                                <m:r>
                                  <a:rPr lang="en-GB" b="0" i="1" smtClean="0">
                                    <a:solidFill>
                                      <a:schemeClr val="tx1"/>
                                    </a:solidFill>
                                    <a:latin typeface="Cambria Math" panose="02040503050406030204" pitchFamily="18" charset="0"/>
                                    <a:ea typeface="Cambria Math" panose="02040503050406030204" pitchFamily="18" charset="0"/>
                                  </a:rPr>
                                  <m:t>?</m:t>
                                </m:r>
                              </m:oMath>
                            </m:oMathPara>
                          </a14:m>
                          <a:endParaRPr lang="en-GB" b="0"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𝐴</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𝑟𝑒𝑔𝑢𝑙𝑎𝑟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𝑝𝑜𝑙𝑦𝑔𝑜𝑛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𝑒𝑥𝑡𝑒𝑟𝑖𝑜𝑟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𝑎𝑛𝑔𝑙𝑒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45°. </m:t>
                                </m:r>
                              </m:oMath>
                            </m:oMathPara>
                          </a14:m>
                          <a:endParaRPr lang="en-GB" b="0" i="1" dirty="0">
                            <a:solidFill>
                              <a:schemeClr val="tx1"/>
                            </a:solidFill>
                            <a:latin typeface="Cambria Math" panose="02040503050406030204" pitchFamily="18" charset="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ea typeface="Cambria Math" panose="02040503050406030204" pitchFamily="18" charset="0"/>
                                  </a:rPr>
                                  <m:t>𝐻𝑜𝑤</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𝑚𝑎𝑛𝑦</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𝑠𝑖𝑑𝑒𝑠</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𝑑𝑜𝑒𝑠</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𝑡h𝑒</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𝑠h𝑎𝑝𝑒</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h𝑎𝑣𝑒</m:t>
                                </m:r>
                                <m:r>
                                  <a:rPr lang="en-GB" b="0" i="1" smtClean="0">
                                    <a:solidFill>
                                      <a:schemeClr val="tx1"/>
                                    </a:solidFill>
                                    <a:latin typeface="Cambria Math" panose="02040503050406030204" pitchFamily="18" charset="0"/>
                                    <a:ea typeface="Cambria Math" panose="02040503050406030204" pitchFamily="18" charset="0"/>
                                  </a:rPr>
                                  <m:t>?</m:t>
                                </m:r>
                              </m:oMath>
                            </m:oMathPara>
                          </a14:m>
                          <a:endParaRPr lang="en-GB" b="0" dirty="0">
                            <a:solidFill>
                              <a:schemeClr val="tx1"/>
                            </a:solidFill>
                          </a:endParaRPr>
                        </a:p>
                        <a:p>
                          <a:endParaRPr lang="en-GB" b="1" dirty="0">
                            <a:solidFill>
                              <a:schemeClr val="tx1"/>
                            </a:solidFill>
                          </a:endParaRPr>
                        </a:p>
                        <a:p>
                          <a:endParaRPr lang="en-GB" b="1" dirty="0">
                            <a:solidFill>
                              <a:schemeClr val="tx1"/>
                            </a:solidFill>
                          </a:endParaRPr>
                        </a:p>
                        <a:p>
                          <a:endParaRPr lang="en-GB"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𝐴</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𝑟𝑒𝑔𝑢𝑙𝑎𝑟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𝑝𝑜𝑙𝑦𝑔𝑜𝑛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h𝑎𝑠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𝑖𝑛𝑡𝑒𝑟𝑖𝑜𝑟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𝑎𝑛𝑔𝑙𝑒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120°. </m:t>
                                </m:r>
                              </m:oMath>
                            </m:oMathPara>
                          </a14:m>
                          <a:endParaRPr lang="en-GB" b="0" i="1" dirty="0">
                            <a:solidFill>
                              <a:schemeClr val="tx1"/>
                            </a:solidFill>
                            <a:latin typeface="Cambria Math" panose="02040503050406030204" pitchFamily="18" charset="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ea typeface="Cambria Math" panose="02040503050406030204" pitchFamily="18" charset="0"/>
                                  </a:rPr>
                                  <m:t>𝐻𝑜𝑤</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𝑚𝑎𝑛𝑦</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𝑠𝑖𝑑𝑒𝑠</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𝑑𝑜𝑒𝑠</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𝑡h𝑒</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𝑠h𝑎𝑝𝑒</m:t>
                                </m:r>
                                <m:r>
                                  <a:rPr lang="en-GB" b="0" i="1" smtClean="0">
                                    <a:solidFill>
                                      <a:schemeClr val="tx1"/>
                                    </a:solidFill>
                                    <a:latin typeface="Cambria Math" panose="02040503050406030204" pitchFamily="18" charset="0"/>
                                    <a:ea typeface="Cambria Math" panose="02040503050406030204" pitchFamily="18" charset="0"/>
                                  </a:rPr>
                                  <m:t> </m:t>
                                </m:r>
                                <m:r>
                                  <a:rPr lang="en-GB" b="0" i="1" smtClean="0">
                                    <a:solidFill>
                                      <a:schemeClr val="tx1"/>
                                    </a:solidFill>
                                    <a:latin typeface="Cambria Math" panose="02040503050406030204" pitchFamily="18" charset="0"/>
                                    <a:ea typeface="Cambria Math" panose="02040503050406030204" pitchFamily="18" charset="0"/>
                                  </a:rPr>
                                  <m:t>h𝑎𝑣𝑒</m:t>
                                </m:r>
                                <m:r>
                                  <a:rPr lang="en-GB" b="0" i="1" smtClean="0">
                                    <a:solidFill>
                                      <a:schemeClr val="tx1"/>
                                    </a:solidFill>
                                    <a:latin typeface="Cambria Math" panose="02040503050406030204" pitchFamily="18" charset="0"/>
                                    <a:ea typeface="Cambria Math" panose="02040503050406030204" pitchFamily="18" charset="0"/>
                                  </a:rPr>
                                  <m:t>?</m:t>
                                </m:r>
                              </m:oMath>
                            </m:oMathPara>
                          </a14:m>
                          <a:endParaRPr lang="en-GB" b="0" dirty="0">
                            <a:solidFill>
                              <a:schemeClr val="tx1"/>
                            </a:solidFill>
                          </a:endParaRPr>
                        </a:p>
                        <a:p>
                          <a:endParaRPr lang="en-GB" b="1" dirty="0">
                            <a:solidFill>
                              <a:schemeClr val="tx1"/>
                            </a:solidFill>
                          </a:endParaRPr>
                        </a:p>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ext uri="{D42A27DB-BD31-4B8C-83A1-F6EECF244321}">
                    <p14:modId xmlns:p14="http://schemas.microsoft.com/office/powerpoint/2010/main" val="2413118426"/>
                  </p:ext>
                </p:extLst>
              </p:nvPr>
            </p:nvGraphicFramePr>
            <p:xfrm>
              <a:off x="838200" y="1908386"/>
              <a:ext cx="10515600" cy="4897967"/>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989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9896"/>
                          </a:stretch>
                        </a:blipFill>
                      </a:tcPr>
                    </a:tc>
                    <a:extLst>
                      <a:ext uri="{0D108BD9-81ED-4DB2-BD59-A6C34878D82A}">
                        <a16:rowId xmlns:a16="http://schemas.microsoft.com/office/drawing/2014/main" val="755473031"/>
                      </a:ext>
                    </a:extLst>
                  </a:tr>
                  <a:tr h="256032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91667" r="-100232" b="-47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91667" r="-232" b="-476"/>
                          </a:stretch>
                        </a:blipFill>
                      </a:tcPr>
                    </a:tc>
                    <a:extLst>
                      <a:ext uri="{0D108BD9-81ED-4DB2-BD59-A6C34878D82A}">
                        <a16:rowId xmlns:a16="http://schemas.microsoft.com/office/drawing/2014/main" val="830404040"/>
                      </a:ext>
                    </a:extLst>
                  </a:tr>
                </a:tbl>
              </a:graphicData>
            </a:graphic>
          </p:graphicFrame>
        </mc:Fallback>
      </mc:AlternateContent>
      <p:pic>
        <p:nvPicPr>
          <p:cNvPr id="2" name="Picture 1">
            <a:extLst>
              <a:ext uri="{FF2B5EF4-FFF2-40B4-BE49-F238E27FC236}">
                <a16:creationId xmlns:a16="http://schemas.microsoft.com/office/drawing/2014/main" id="{62994AD7-67DA-4719-AF6B-487006B5AF74}"/>
              </a:ext>
            </a:extLst>
          </p:cNvPr>
          <p:cNvPicPr>
            <a:picLocks noChangeAspect="1"/>
          </p:cNvPicPr>
          <p:nvPr/>
        </p:nvPicPr>
        <p:blipFill>
          <a:blip r:embed="rId3"/>
          <a:stretch>
            <a:fillRect/>
          </a:stretch>
        </p:blipFill>
        <p:spPr>
          <a:xfrm>
            <a:off x="1130471" y="2687662"/>
            <a:ext cx="2358317" cy="1394761"/>
          </a:xfrm>
          <a:prstGeom prst="rect">
            <a:avLst/>
          </a:prstGeom>
        </p:spPr>
      </p:pic>
      <p:pic>
        <p:nvPicPr>
          <p:cNvPr id="3" name="Picture 2">
            <a:extLst>
              <a:ext uri="{FF2B5EF4-FFF2-40B4-BE49-F238E27FC236}">
                <a16:creationId xmlns:a16="http://schemas.microsoft.com/office/drawing/2014/main" id="{A4AAE6FA-6FF2-4C7F-828B-EF8EDF2C143E}"/>
              </a:ext>
            </a:extLst>
          </p:cNvPr>
          <p:cNvPicPr>
            <a:picLocks noChangeAspect="1"/>
          </p:cNvPicPr>
          <p:nvPr/>
        </p:nvPicPr>
        <p:blipFill>
          <a:blip r:embed="rId4"/>
          <a:stretch>
            <a:fillRect/>
          </a:stretch>
        </p:blipFill>
        <p:spPr>
          <a:xfrm>
            <a:off x="7062598" y="2355459"/>
            <a:ext cx="3281232" cy="1726964"/>
          </a:xfrm>
          <a:prstGeom prst="rect">
            <a:avLst/>
          </a:prstGeom>
        </p:spPr>
      </p:pic>
      <p:pic>
        <p:nvPicPr>
          <p:cNvPr id="7" name="Picture 6">
            <a:extLst>
              <a:ext uri="{FF2B5EF4-FFF2-40B4-BE49-F238E27FC236}">
                <a16:creationId xmlns:a16="http://schemas.microsoft.com/office/drawing/2014/main" id="{6DDB8614-BD94-4C2B-A223-7BEEBF0F72EC}"/>
              </a:ext>
            </a:extLst>
          </p:cNvPr>
          <p:cNvPicPr>
            <a:picLocks noChangeAspect="1"/>
          </p:cNvPicPr>
          <p:nvPr/>
        </p:nvPicPr>
        <p:blipFill>
          <a:blip r:embed="rId5"/>
          <a:stretch>
            <a:fillRect/>
          </a:stretch>
        </p:blipFill>
        <p:spPr>
          <a:xfrm>
            <a:off x="2328721" y="6387072"/>
            <a:ext cx="2463857" cy="495187"/>
          </a:xfrm>
          <a:prstGeom prst="rect">
            <a:avLst/>
          </a:prstGeom>
        </p:spPr>
      </p:pic>
      <p:sp>
        <p:nvSpPr>
          <p:cNvPr id="8" name="TextBox 8">
            <a:extLst>
              <a:ext uri="{FF2B5EF4-FFF2-40B4-BE49-F238E27FC236}">
                <a16:creationId xmlns:a16="http://schemas.microsoft.com/office/drawing/2014/main" id="{4AB8170F-C416-4E74-8F11-7C7791DABC23}"/>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560-565</a:t>
            </a:r>
          </a:p>
        </p:txBody>
      </p:sp>
      <p:sp>
        <p:nvSpPr>
          <p:cNvPr id="9" name="Title 1">
            <a:extLst>
              <a:ext uri="{FF2B5EF4-FFF2-40B4-BE49-F238E27FC236}">
                <a16:creationId xmlns:a16="http://schemas.microsoft.com/office/drawing/2014/main" id="{6F133F85-4710-4D05-BBD8-9BB5305AEC80}"/>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0" name="Rectangle 9">
            <a:extLst>
              <a:ext uri="{FF2B5EF4-FFF2-40B4-BE49-F238E27FC236}">
                <a16:creationId xmlns:a16="http://schemas.microsoft.com/office/drawing/2014/main" id="{A8CF178C-433D-4FE5-BB9D-4C70DB12D27E}"/>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6">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Angles in Polygons </a:t>
            </a:r>
          </a:p>
        </p:txBody>
      </p:sp>
    </p:spTree>
    <p:extLst>
      <p:ext uri="{BB962C8B-B14F-4D97-AF65-F5344CB8AC3E}">
        <p14:creationId xmlns:p14="http://schemas.microsoft.com/office/powerpoint/2010/main" val="3087873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9ED34A-3494-4AF5-8B4A-8F9238662A6A}"/>
              </a:ext>
            </a:extLst>
          </p:cNvPr>
          <p:cNvPicPr>
            <a:picLocks noChangeAspect="1"/>
          </p:cNvPicPr>
          <p:nvPr/>
        </p:nvPicPr>
        <p:blipFill>
          <a:blip r:embed="rId2"/>
          <a:stretch>
            <a:fillRect/>
          </a:stretch>
        </p:blipFill>
        <p:spPr>
          <a:xfrm>
            <a:off x="165368" y="287142"/>
            <a:ext cx="5194421" cy="2962495"/>
          </a:xfrm>
          <a:prstGeom prst="rect">
            <a:avLst/>
          </a:prstGeom>
        </p:spPr>
      </p:pic>
      <p:pic>
        <p:nvPicPr>
          <p:cNvPr id="5" name="Picture 4">
            <a:extLst>
              <a:ext uri="{FF2B5EF4-FFF2-40B4-BE49-F238E27FC236}">
                <a16:creationId xmlns:a16="http://schemas.microsoft.com/office/drawing/2014/main" id="{52F9BA67-F465-4C72-AA17-2CA97CE35BD6}"/>
              </a:ext>
            </a:extLst>
          </p:cNvPr>
          <p:cNvPicPr>
            <a:picLocks noChangeAspect="1"/>
          </p:cNvPicPr>
          <p:nvPr/>
        </p:nvPicPr>
        <p:blipFill>
          <a:blip r:embed="rId3"/>
          <a:stretch>
            <a:fillRect/>
          </a:stretch>
        </p:blipFill>
        <p:spPr>
          <a:xfrm>
            <a:off x="165369" y="3352848"/>
            <a:ext cx="5194422" cy="3462948"/>
          </a:xfrm>
          <a:prstGeom prst="rect">
            <a:avLst/>
          </a:prstGeom>
        </p:spPr>
      </p:pic>
      <p:pic>
        <p:nvPicPr>
          <p:cNvPr id="6" name="Picture 5">
            <a:extLst>
              <a:ext uri="{FF2B5EF4-FFF2-40B4-BE49-F238E27FC236}">
                <a16:creationId xmlns:a16="http://schemas.microsoft.com/office/drawing/2014/main" id="{610A9D0D-6BB3-4E98-A3D7-5FF6CD1EDB96}"/>
              </a:ext>
            </a:extLst>
          </p:cNvPr>
          <p:cNvPicPr>
            <a:picLocks noChangeAspect="1"/>
          </p:cNvPicPr>
          <p:nvPr/>
        </p:nvPicPr>
        <p:blipFill>
          <a:blip r:embed="rId4"/>
          <a:stretch>
            <a:fillRect/>
          </a:stretch>
        </p:blipFill>
        <p:spPr>
          <a:xfrm>
            <a:off x="5502008" y="188666"/>
            <a:ext cx="5062830" cy="2118433"/>
          </a:xfrm>
          <a:prstGeom prst="rect">
            <a:avLst/>
          </a:prstGeom>
        </p:spPr>
      </p:pic>
      <p:pic>
        <p:nvPicPr>
          <p:cNvPr id="7" name="Picture 6">
            <a:extLst>
              <a:ext uri="{FF2B5EF4-FFF2-40B4-BE49-F238E27FC236}">
                <a16:creationId xmlns:a16="http://schemas.microsoft.com/office/drawing/2014/main" id="{8CC258B5-4D2B-4F7A-A018-EA2243B47CAD}"/>
              </a:ext>
            </a:extLst>
          </p:cNvPr>
          <p:cNvPicPr>
            <a:picLocks noChangeAspect="1"/>
          </p:cNvPicPr>
          <p:nvPr/>
        </p:nvPicPr>
        <p:blipFill>
          <a:blip r:embed="rId5"/>
          <a:stretch>
            <a:fillRect/>
          </a:stretch>
        </p:blipFill>
        <p:spPr>
          <a:xfrm>
            <a:off x="5502007" y="2398768"/>
            <a:ext cx="5062830" cy="2468650"/>
          </a:xfrm>
          <a:prstGeom prst="rect">
            <a:avLst/>
          </a:prstGeom>
        </p:spPr>
      </p:pic>
      <p:pic>
        <p:nvPicPr>
          <p:cNvPr id="8" name="Picture 7">
            <a:extLst>
              <a:ext uri="{FF2B5EF4-FFF2-40B4-BE49-F238E27FC236}">
                <a16:creationId xmlns:a16="http://schemas.microsoft.com/office/drawing/2014/main" id="{A79029CB-614D-41F7-BD74-B778B8989C92}"/>
              </a:ext>
            </a:extLst>
          </p:cNvPr>
          <p:cNvPicPr>
            <a:picLocks noChangeAspect="1"/>
          </p:cNvPicPr>
          <p:nvPr/>
        </p:nvPicPr>
        <p:blipFill>
          <a:blip r:embed="rId6"/>
          <a:stretch>
            <a:fillRect/>
          </a:stretch>
        </p:blipFill>
        <p:spPr>
          <a:xfrm>
            <a:off x="5502007" y="4958819"/>
            <a:ext cx="5062830" cy="1864015"/>
          </a:xfrm>
          <a:prstGeom prst="rect">
            <a:avLst/>
          </a:prstGeom>
        </p:spPr>
      </p:pic>
      <p:sp>
        <p:nvSpPr>
          <p:cNvPr id="9" name="Subtitle 2">
            <a:extLst>
              <a:ext uri="{FF2B5EF4-FFF2-40B4-BE49-F238E27FC236}">
                <a16:creationId xmlns:a16="http://schemas.microsoft.com/office/drawing/2014/main" id="{3EA9EC70-736E-491E-9042-63651D3E8C4C}"/>
              </a:ext>
            </a:extLst>
          </p:cNvPr>
          <p:cNvSpPr txBox="1">
            <a:spLocks/>
          </p:cNvSpPr>
          <p:nvPr/>
        </p:nvSpPr>
        <p:spPr>
          <a:xfrm>
            <a:off x="10675759" y="1722094"/>
            <a:ext cx="1364940" cy="5100740"/>
          </a:xfrm>
          <a:prstGeom prst="rect">
            <a:avLst/>
          </a:prstGeom>
          <a:solidFill>
            <a:schemeClr val="accent6">
              <a:lumMod val="75000"/>
            </a:schemeClr>
          </a:solidFill>
        </p:spPr>
        <p:txBody>
          <a:bodyPr vert="vert270"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dirty="0">
                <a:solidFill>
                  <a:schemeClr val="bg1"/>
                </a:solidFill>
              </a:rPr>
              <a:t>Advanced Information – 1H</a:t>
            </a:r>
          </a:p>
          <a:p>
            <a:pPr marL="0" indent="0" algn="ctr">
              <a:buNone/>
            </a:pPr>
            <a:r>
              <a:rPr lang="en-GB" b="1" dirty="0">
                <a:solidFill>
                  <a:schemeClr val="bg1"/>
                </a:solidFill>
              </a:rPr>
              <a:t>Non-Calculator</a:t>
            </a:r>
          </a:p>
        </p:txBody>
      </p:sp>
      <p:grpSp>
        <p:nvGrpSpPr>
          <p:cNvPr id="10" name="Group 9">
            <a:extLst>
              <a:ext uri="{FF2B5EF4-FFF2-40B4-BE49-F238E27FC236}">
                <a16:creationId xmlns:a16="http://schemas.microsoft.com/office/drawing/2014/main" id="{5D23D331-4EE3-4451-866E-5557A892FDB9}"/>
              </a:ext>
            </a:extLst>
          </p:cNvPr>
          <p:cNvGrpSpPr/>
          <p:nvPr/>
        </p:nvGrpSpPr>
        <p:grpSpPr>
          <a:xfrm>
            <a:off x="10608581" y="200291"/>
            <a:ext cx="1364941" cy="1445629"/>
            <a:chOff x="4090851" y="1459298"/>
            <a:chExt cx="4010297" cy="3939403"/>
          </a:xfrm>
        </p:grpSpPr>
        <p:pic>
          <p:nvPicPr>
            <p:cNvPr id="11" name="Picture 10">
              <a:extLst>
                <a:ext uri="{FF2B5EF4-FFF2-40B4-BE49-F238E27FC236}">
                  <a16:creationId xmlns:a16="http://schemas.microsoft.com/office/drawing/2014/main" id="{7F6B7B8C-4607-4B46-AE3B-619574F51AB5}"/>
                </a:ext>
              </a:extLst>
            </p:cNvPr>
            <p:cNvPicPr>
              <a:picLocks noChangeAspect="1"/>
            </p:cNvPicPr>
            <p:nvPr/>
          </p:nvPicPr>
          <p:blipFill>
            <a:blip r:embed="rId7"/>
            <a:stretch>
              <a:fillRect/>
            </a:stretch>
          </p:blipFill>
          <p:spPr>
            <a:xfrm>
              <a:off x="4714875" y="1666875"/>
              <a:ext cx="2762250" cy="3524250"/>
            </a:xfrm>
            <a:prstGeom prst="rect">
              <a:avLst/>
            </a:prstGeom>
          </p:spPr>
        </p:pic>
        <p:sp>
          <p:nvSpPr>
            <p:cNvPr id="12" name="&quot;No&quot; Symbol 20">
              <a:extLst>
                <a:ext uri="{FF2B5EF4-FFF2-40B4-BE49-F238E27FC236}">
                  <a16:creationId xmlns:a16="http://schemas.microsoft.com/office/drawing/2014/main" id="{57335F1C-9D10-4A4F-93E0-690E6864A4A9}"/>
                </a:ext>
              </a:extLst>
            </p:cNvPr>
            <p:cNvSpPr/>
            <p:nvPr/>
          </p:nvSpPr>
          <p:spPr>
            <a:xfrm>
              <a:off x="4090851" y="1459298"/>
              <a:ext cx="4010297" cy="3939403"/>
            </a:xfrm>
            <a:prstGeom prst="noSmoking">
              <a:avLst>
                <a:gd name="adj" fmla="val 51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Tree>
    <p:extLst>
      <p:ext uri="{BB962C8B-B14F-4D97-AF65-F5344CB8AC3E}">
        <p14:creationId xmlns:p14="http://schemas.microsoft.com/office/powerpoint/2010/main" val="155305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Angles in Polygons</a:t>
            </a:r>
            <a:endParaRPr lang="en-GB" sz="2400" dirty="0">
              <a:latin typeface="+mn-lt"/>
            </a:endParaRPr>
          </a:p>
        </p:txBody>
      </p:sp>
      <p:graphicFrame>
        <p:nvGraphicFramePr>
          <p:cNvPr id="6" name="Table 5">
            <a:extLst>
              <a:ext uri="{FF2B5EF4-FFF2-40B4-BE49-F238E27FC236}">
                <a16:creationId xmlns:a16="http://schemas.microsoft.com/office/drawing/2014/main" id="{2FA5E0DC-8393-4B0E-8D17-212140CBEE88}"/>
              </a:ext>
            </a:extLst>
          </p:cNvPr>
          <p:cNvGraphicFramePr>
            <a:graphicFrameLocks noGrp="1"/>
          </p:cNvGraphicFramePr>
          <p:nvPr>
            <p:extLst>
              <p:ext uri="{D42A27DB-BD31-4B8C-83A1-F6EECF244321}">
                <p14:modId xmlns:p14="http://schemas.microsoft.com/office/powerpoint/2010/main" val="1496630207"/>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7" name="Picture 6">
            <a:extLst>
              <a:ext uri="{FF2B5EF4-FFF2-40B4-BE49-F238E27FC236}">
                <a16:creationId xmlns:a16="http://schemas.microsoft.com/office/drawing/2014/main" id="{80B8C051-93C3-4867-9E87-86986D0EA9BA}"/>
              </a:ext>
            </a:extLst>
          </p:cNvPr>
          <p:cNvPicPr>
            <a:picLocks noChangeAspect="1"/>
          </p:cNvPicPr>
          <p:nvPr/>
        </p:nvPicPr>
        <p:blipFill rotWithShape="1">
          <a:blip r:embed="rId2"/>
          <a:srcRect r="18950" b="19788"/>
          <a:stretch/>
        </p:blipFill>
        <p:spPr>
          <a:xfrm>
            <a:off x="973757" y="2025749"/>
            <a:ext cx="4673064" cy="4216956"/>
          </a:xfrm>
          <a:prstGeom prst="rect">
            <a:avLst/>
          </a:prstGeom>
        </p:spPr>
      </p:pic>
      <p:pic>
        <p:nvPicPr>
          <p:cNvPr id="8" name="Picture 7">
            <a:extLst>
              <a:ext uri="{FF2B5EF4-FFF2-40B4-BE49-F238E27FC236}">
                <a16:creationId xmlns:a16="http://schemas.microsoft.com/office/drawing/2014/main" id="{1A875C30-5521-4B60-89D8-0596E025CFB5}"/>
              </a:ext>
            </a:extLst>
          </p:cNvPr>
          <p:cNvPicPr>
            <a:picLocks noChangeAspect="1"/>
          </p:cNvPicPr>
          <p:nvPr/>
        </p:nvPicPr>
        <p:blipFill rotWithShape="1">
          <a:blip r:embed="rId3"/>
          <a:srcRect r="24734" b="14092"/>
          <a:stretch/>
        </p:blipFill>
        <p:spPr>
          <a:xfrm>
            <a:off x="6267951" y="2025749"/>
            <a:ext cx="3863814" cy="4216956"/>
          </a:xfrm>
          <a:prstGeom prst="rect">
            <a:avLst/>
          </a:prstGeom>
        </p:spPr>
      </p:pic>
      <p:pic>
        <p:nvPicPr>
          <p:cNvPr id="9" name="Picture 8">
            <a:extLst>
              <a:ext uri="{FF2B5EF4-FFF2-40B4-BE49-F238E27FC236}">
                <a16:creationId xmlns:a16="http://schemas.microsoft.com/office/drawing/2014/main" id="{7C9A753E-E57D-40FF-B495-4016AD897C7C}"/>
              </a:ext>
            </a:extLst>
          </p:cNvPr>
          <p:cNvPicPr>
            <a:picLocks noChangeAspect="1"/>
          </p:cNvPicPr>
          <p:nvPr/>
        </p:nvPicPr>
        <p:blipFill>
          <a:blip r:embed="rId4"/>
          <a:stretch>
            <a:fillRect/>
          </a:stretch>
        </p:blipFill>
        <p:spPr>
          <a:xfrm>
            <a:off x="2328721" y="6387072"/>
            <a:ext cx="2463857" cy="495187"/>
          </a:xfrm>
          <a:prstGeom prst="rect">
            <a:avLst/>
          </a:prstGeom>
        </p:spPr>
      </p:pic>
      <p:sp>
        <p:nvSpPr>
          <p:cNvPr id="10" name="TextBox 8">
            <a:extLst>
              <a:ext uri="{FF2B5EF4-FFF2-40B4-BE49-F238E27FC236}">
                <a16:creationId xmlns:a16="http://schemas.microsoft.com/office/drawing/2014/main" id="{53626701-8A10-491F-9E73-616597CB556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sz="1600" b="1" dirty="0">
                <a:solidFill>
                  <a:prstClr val="white"/>
                </a:solidFill>
              </a:rPr>
              <a:t>Clips 560-565</a:t>
            </a:r>
          </a:p>
        </p:txBody>
      </p:sp>
      <p:sp>
        <p:nvSpPr>
          <p:cNvPr id="11" name="Title 1">
            <a:extLst>
              <a:ext uri="{FF2B5EF4-FFF2-40B4-BE49-F238E27FC236}">
                <a16:creationId xmlns:a16="http://schemas.microsoft.com/office/drawing/2014/main" id="{506F03AC-B446-409A-A7B7-BF72AB4BC139}"/>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2" name="Rectangle 11">
            <a:extLst>
              <a:ext uri="{FF2B5EF4-FFF2-40B4-BE49-F238E27FC236}">
                <a16:creationId xmlns:a16="http://schemas.microsoft.com/office/drawing/2014/main" id="{A3D3A9DE-6448-4FEF-BF98-2E64672BB93A}"/>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5">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Angles in Polygons </a:t>
            </a:r>
          </a:p>
        </p:txBody>
      </p:sp>
    </p:spTree>
    <p:extLst>
      <p:ext uri="{BB962C8B-B14F-4D97-AF65-F5344CB8AC3E}">
        <p14:creationId xmlns:p14="http://schemas.microsoft.com/office/powerpoint/2010/main" val="1859880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Area &amp; Volume</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177493879"/>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2" name="Picture 1">
            <a:extLst>
              <a:ext uri="{FF2B5EF4-FFF2-40B4-BE49-F238E27FC236}">
                <a16:creationId xmlns:a16="http://schemas.microsoft.com/office/drawing/2014/main" id="{FCC5646C-5B4E-4C4C-A02A-AD3BCC7D487E}"/>
              </a:ext>
            </a:extLst>
          </p:cNvPr>
          <p:cNvPicPr>
            <a:picLocks noChangeAspect="1"/>
          </p:cNvPicPr>
          <p:nvPr/>
        </p:nvPicPr>
        <p:blipFill>
          <a:blip r:embed="rId2"/>
          <a:stretch>
            <a:fillRect/>
          </a:stretch>
        </p:blipFill>
        <p:spPr>
          <a:xfrm>
            <a:off x="1010969" y="4348537"/>
            <a:ext cx="3561031" cy="1930770"/>
          </a:xfrm>
          <a:prstGeom prst="rect">
            <a:avLst/>
          </a:prstGeom>
        </p:spPr>
      </p:pic>
      <p:pic>
        <p:nvPicPr>
          <p:cNvPr id="3" name="Picture 2">
            <a:extLst>
              <a:ext uri="{FF2B5EF4-FFF2-40B4-BE49-F238E27FC236}">
                <a16:creationId xmlns:a16="http://schemas.microsoft.com/office/drawing/2014/main" id="{A305339F-CC7A-4AB7-A832-95B59D79311F}"/>
              </a:ext>
            </a:extLst>
          </p:cNvPr>
          <p:cNvPicPr>
            <a:picLocks noChangeAspect="1"/>
          </p:cNvPicPr>
          <p:nvPr/>
        </p:nvPicPr>
        <p:blipFill>
          <a:blip r:embed="rId3"/>
          <a:stretch>
            <a:fillRect/>
          </a:stretch>
        </p:blipFill>
        <p:spPr>
          <a:xfrm>
            <a:off x="1010969" y="2036380"/>
            <a:ext cx="4364187" cy="2094459"/>
          </a:xfrm>
          <a:prstGeom prst="rect">
            <a:avLst/>
          </a:prstGeom>
        </p:spPr>
      </p:pic>
      <p:pic>
        <p:nvPicPr>
          <p:cNvPr id="6" name="Picture 5">
            <a:extLst>
              <a:ext uri="{FF2B5EF4-FFF2-40B4-BE49-F238E27FC236}">
                <a16:creationId xmlns:a16="http://schemas.microsoft.com/office/drawing/2014/main" id="{59C6BE1F-513F-4236-AF8B-86B0A0F4475E}"/>
              </a:ext>
            </a:extLst>
          </p:cNvPr>
          <p:cNvPicPr>
            <a:picLocks noChangeAspect="1"/>
          </p:cNvPicPr>
          <p:nvPr/>
        </p:nvPicPr>
        <p:blipFill>
          <a:blip r:embed="rId4"/>
          <a:stretch>
            <a:fillRect/>
          </a:stretch>
        </p:blipFill>
        <p:spPr>
          <a:xfrm>
            <a:off x="6250672" y="4344906"/>
            <a:ext cx="2914681" cy="2024702"/>
          </a:xfrm>
          <a:prstGeom prst="rect">
            <a:avLst/>
          </a:prstGeom>
        </p:spPr>
      </p:pic>
      <p:pic>
        <p:nvPicPr>
          <p:cNvPr id="7" name="Picture 6">
            <a:extLst>
              <a:ext uri="{FF2B5EF4-FFF2-40B4-BE49-F238E27FC236}">
                <a16:creationId xmlns:a16="http://schemas.microsoft.com/office/drawing/2014/main" id="{770DA6ED-B71F-4911-ACD0-D224BDA90D00}"/>
              </a:ext>
            </a:extLst>
          </p:cNvPr>
          <p:cNvPicPr>
            <a:picLocks noChangeAspect="1"/>
          </p:cNvPicPr>
          <p:nvPr/>
        </p:nvPicPr>
        <p:blipFill>
          <a:blip r:embed="rId5"/>
          <a:stretch>
            <a:fillRect/>
          </a:stretch>
        </p:blipFill>
        <p:spPr>
          <a:xfrm>
            <a:off x="6284062" y="2036380"/>
            <a:ext cx="3482211" cy="2045108"/>
          </a:xfrm>
          <a:prstGeom prst="rect">
            <a:avLst/>
          </a:prstGeom>
        </p:spPr>
      </p:pic>
      <p:pic>
        <p:nvPicPr>
          <p:cNvPr id="8" name="Picture 7">
            <a:extLst>
              <a:ext uri="{FF2B5EF4-FFF2-40B4-BE49-F238E27FC236}">
                <a16:creationId xmlns:a16="http://schemas.microsoft.com/office/drawing/2014/main" id="{8CDFF434-D6C6-41DE-B1E2-2AA73186304F}"/>
              </a:ext>
            </a:extLst>
          </p:cNvPr>
          <p:cNvPicPr>
            <a:picLocks noChangeAspect="1"/>
          </p:cNvPicPr>
          <p:nvPr/>
        </p:nvPicPr>
        <p:blipFill>
          <a:blip r:embed="rId6"/>
          <a:stretch>
            <a:fillRect/>
          </a:stretch>
        </p:blipFill>
        <p:spPr>
          <a:xfrm>
            <a:off x="2328721" y="6387072"/>
            <a:ext cx="2463857" cy="495187"/>
          </a:xfrm>
          <a:prstGeom prst="rect">
            <a:avLst/>
          </a:prstGeom>
        </p:spPr>
      </p:pic>
      <p:sp>
        <p:nvSpPr>
          <p:cNvPr id="9" name="TextBox 8">
            <a:extLst>
              <a:ext uri="{FF2B5EF4-FFF2-40B4-BE49-F238E27FC236}">
                <a16:creationId xmlns:a16="http://schemas.microsoft.com/office/drawing/2014/main" id="{0E11BC78-5222-4357-838E-A6638C4355BB}"/>
              </a:ext>
            </a:extLst>
          </p:cNvPr>
          <p:cNvSpPr txBox="1"/>
          <p:nvPr/>
        </p:nvSpPr>
        <p:spPr>
          <a:xfrm>
            <a:off x="4792578" y="6377446"/>
            <a:ext cx="1303422" cy="523220"/>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bg1"/>
                </a:solidFill>
              </a:rPr>
              <a:t>Clips 557-558; 568-569; 583</a:t>
            </a:r>
          </a:p>
        </p:txBody>
      </p:sp>
      <p:sp>
        <p:nvSpPr>
          <p:cNvPr id="10" name="Title 1">
            <a:extLst>
              <a:ext uri="{FF2B5EF4-FFF2-40B4-BE49-F238E27FC236}">
                <a16:creationId xmlns:a16="http://schemas.microsoft.com/office/drawing/2014/main" id="{27707A8C-91E9-4906-9708-8806FB0530AC}"/>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1" name="Rectangle 10">
            <a:extLst>
              <a:ext uri="{FF2B5EF4-FFF2-40B4-BE49-F238E27FC236}">
                <a16:creationId xmlns:a16="http://schemas.microsoft.com/office/drawing/2014/main" id="{6229E0AA-F2D9-453D-BB33-8B2B7E8E32B8}"/>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7">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Finding Area of any triangle </a:t>
            </a:r>
            <a:r>
              <a:rPr lang="en-GB" sz="1400" dirty="0">
                <a:solidFill>
                  <a:schemeClr val="bg1"/>
                </a:solidFill>
              </a:rPr>
              <a:t>and </a:t>
            </a:r>
            <a:r>
              <a:rPr lang="en-GB" sz="1400" b="1" dirty="0">
                <a:solidFill>
                  <a:schemeClr val="bg1"/>
                </a:solidFill>
              </a:rPr>
              <a:t>volume of prisms</a:t>
            </a:r>
          </a:p>
        </p:txBody>
      </p:sp>
    </p:spTree>
    <p:extLst>
      <p:ext uri="{BB962C8B-B14F-4D97-AF65-F5344CB8AC3E}">
        <p14:creationId xmlns:p14="http://schemas.microsoft.com/office/powerpoint/2010/main" val="1845668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Area of Sectors &amp; Surface Area</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8" name="Picture 7">
            <a:extLst>
              <a:ext uri="{FF2B5EF4-FFF2-40B4-BE49-F238E27FC236}">
                <a16:creationId xmlns:a16="http://schemas.microsoft.com/office/drawing/2014/main" id="{F26BD4B3-FB34-4BA6-B484-4BBE812CD4F6}"/>
              </a:ext>
            </a:extLst>
          </p:cNvPr>
          <p:cNvPicPr>
            <a:picLocks noChangeAspect="1"/>
          </p:cNvPicPr>
          <p:nvPr/>
        </p:nvPicPr>
        <p:blipFill>
          <a:blip r:embed="rId2"/>
          <a:stretch>
            <a:fillRect/>
          </a:stretch>
        </p:blipFill>
        <p:spPr>
          <a:xfrm>
            <a:off x="1003203" y="4385907"/>
            <a:ext cx="2851345" cy="2106967"/>
          </a:xfrm>
          <a:prstGeom prst="rect">
            <a:avLst/>
          </a:prstGeom>
        </p:spPr>
      </p:pic>
      <p:pic>
        <p:nvPicPr>
          <p:cNvPr id="9" name="Picture 8">
            <a:extLst>
              <a:ext uri="{FF2B5EF4-FFF2-40B4-BE49-F238E27FC236}">
                <a16:creationId xmlns:a16="http://schemas.microsoft.com/office/drawing/2014/main" id="{5B90A129-3A90-477E-B105-0C786DACDDDF}"/>
              </a:ext>
            </a:extLst>
          </p:cNvPr>
          <p:cNvPicPr>
            <a:picLocks noChangeAspect="1"/>
          </p:cNvPicPr>
          <p:nvPr/>
        </p:nvPicPr>
        <p:blipFill>
          <a:blip r:embed="rId3"/>
          <a:stretch>
            <a:fillRect/>
          </a:stretch>
        </p:blipFill>
        <p:spPr>
          <a:xfrm>
            <a:off x="1003203" y="2164955"/>
            <a:ext cx="2851345" cy="2003253"/>
          </a:xfrm>
          <a:prstGeom prst="rect">
            <a:avLst/>
          </a:prstGeom>
        </p:spPr>
      </p:pic>
      <p:pic>
        <p:nvPicPr>
          <p:cNvPr id="10" name="Picture 9">
            <a:extLst>
              <a:ext uri="{FF2B5EF4-FFF2-40B4-BE49-F238E27FC236}">
                <a16:creationId xmlns:a16="http://schemas.microsoft.com/office/drawing/2014/main" id="{9307A6DF-626D-4E38-9E65-B05D3C01B78E}"/>
              </a:ext>
            </a:extLst>
          </p:cNvPr>
          <p:cNvPicPr>
            <a:picLocks noChangeAspect="1"/>
          </p:cNvPicPr>
          <p:nvPr/>
        </p:nvPicPr>
        <p:blipFill>
          <a:blip r:embed="rId4"/>
          <a:stretch>
            <a:fillRect/>
          </a:stretch>
        </p:blipFill>
        <p:spPr>
          <a:xfrm>
            <a:off x="6236680" y="2010725"/>
            <a:ext cx="3076132" cy="2141852"/>
          </a:xfrm>
          <a:prstGeom prst="rect">
            <a:avLst/>
          </a:prstGeom>
        </p:spPr>
      </p:pic>
      <p:pic>
        <p:nvPicPr>
          <p:cNvPr id="12" name="Picture 11">
            <a:extLst>
              <a:ext uri="{FF2B5EF4-FFF2-40B4-BE49-F238E27FC236}">
                <a16:creationId xmlns:a16="http://schemas.microsoft.com/office/drawing/2014/main" id="{85B040CA-4CB3-4ADA-9AE9-4C61B46726E9}"/>
              </a:ext>
            </a:extLst>
          </p:cNvPr>
          <p:cNvPicPr>
            <a:picLocks noChangeAspect="1"/>
          </p:cNvPicPr>
          <p:nvPr/>
        </p:nvPicPr>
        <p:blipFill>
          <a:blip r:embed="rId5"/>
          <a:stretch>
            <a:fillRect/>
          </a:stretch>
        </p:blipFill>
        <p:spPr>
          <a:xfrm>
            <a:off x="2328721" y="6387072"/>
            <a:ext cx="2463857" cy="495187"/>
          </a:xfrm>
          <a:prstGeom prst="rect">
            <a:avLst/>
          </a:prstGeom>
        </p:spPr>
      </p:pic>
      <p:sp>
        <p:nvSpPr>
          <p:cNvPr id="13" name="TextBox 8">
            <a:extLst>
              <a:ext uri="{FF2B5EF4-FFF2-40B4-BE49-F238E27FC236}">
                <a16:creationId xmlns:a16="http://schemas.microsoft.com/office/drawing/2014/main" id="{C8353FFA-7DF2-453D-A5DD-6E2E5D49983C}"/>
              </a:ext>
            </a:extLst>
          </p:cNvPr>
          <p:cNvSpPr txBox="1"/>
          <p:nvPr/>
        </p:nvSpPr>
        <p:spPr>
          <a:xfrm>
            <a:off x="4792578" y="6377446"/>
            <a:ext cx="1303422" cy="523220"/>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solidFill>
                  <a:schemeClr val="bg1"/>
                </a:solidFill>
              </a:rPr>
              <a:t>Clips 546-547; 584, 589-590</a:t>
            </a:r>
          </a:p>
        </p:txBody>
      </p:sp>
      <p:sp>
        <p:nvSpPr>
          <p:cNvPr id="14" name="Title 1">
            <a:extLst>
              <a:ext uri="{FF2B5EF4-FFF2-40B4-BE49-F238E27FC236}">
                <a16:creationId xmlns:a16="http://schemas.microsoft.com/office/drawing/2014/main" id="{AC0BD8F4-786D-4123-8AF7-8EFDE0D38E48}"/>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5" name="Rectangle 14">
            <a:extLst>
              <a:ext uri="{FF2B5EF4-FFF2-40B4-BE49-F238E27FC236}">
                <a16:creationId xmlns:a16="http://schemas.microsoft.com/office/drawing/2014/main" id="{033AAB1D-C501-4E4B-8414-CF9CE213CDB1}"/>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6">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Sector Areas &amp; Arc Length </a:t>
            </a:r>
            <a:r>
              <a:rPr lang="en-GB" sz="1400" dirty="0">
                <a:solidFill>
                  <a:schemeClr val="bg1"/>
                </a:solidFill>
              </a:rPr>
              <a:t>and </a:t>
            </a:r>
            <a:r>
              <a:rPr lang="en-GB" sz="1400" b="1" dirty="0">
                <a:solidFill>
                  <a:schemeClr val="bg1"/>
                </a:solidFill>
              </a:rPr>
              <a:t>Surface Area</a:t>
            </a:r>
          </a:p>
        </p:txBody>
      </p:sp>
      <p:pic>
        <p:nvPicPr>
          <p:cNvPr id="2" name="Picture 1">
            <a:extLst>
              <a:ext uri="{FF2B5EF4-FFF2-40B4-BE49-F238E27FC236}">
                <a16:creationId xmlns:a16="http://schemas.microsoft.com/office/drawing/2014/main" id="{A4BD436B-F62E-4483-B431-AAA8A4AAC5D6}"/>
              </a:ext>
            </a:extLst>
          </p:cNvPr>
          <p:cNvPicPr>
            <a:picLocks noChangeAspect="1"/>
          </p:cNvPicPr>
          <p:nvPr/>
        </p:nvPicPr>
        <p:blipFill>
          <a:blip r:embed="rId7"/>
          <a:stretch>
            <a:fillRect/>
          </a:stretch>
        </p:blipFill>
        <p:spPr>
          <a:xfrm>
            <a:off x="6236680" y="4385908"/>
            <a:ext cx="3512231" cy="1783902"/>
          </a:xfrm>
          <a:prstGeom prst="rect">
            <a:avLst/>
          </a:prstGeom>
        </p:spPr>
      </p:pic>
    </p:spTree>
    <p:extLst>
      <p:ext uri="{BB962C8B-B14F-4D97-AF65-F5344CB8AC3E}">
        <p14:creationId xmlns:p14="http://schemas.microsoft.com/office/powerpoint/2010/main" val="3377784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Pythagoras Theorem</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997021303"/>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𝐿𝑒𝑎𝑣𝑒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𝑦𝑜𝑢𝑟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𝑎𝑛𝑠𝑤𝑒𝑟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𝑠𝑢𝑟𝑑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𝑓𝑜𝑟𝑚</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𝑛𝑒𝑐𝑐𝑒𝑠𝑠𝑎𝑟𝑦</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𝑥</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𝐿𝑒𝑎𝑣𝑒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𝑦𝑜𝑢𝑟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𝑎𝑛𝑠𝑤𝑒𝑟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𝑠𝑢𝑟𝑑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𝑓𝑜𝑟𝑚</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𝑛𝑒𝑐𝑐𝑒𝑠𝑠𝑎𝑟𝑦</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𝑙𝑒𝑛𝑔𝑡h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𝑡𝑤𝑜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𝑚𝑖𝑠𝑠𝑖𝑛𝑔</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𝑠𝑖𝑑𝑒𝑠</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𝐿𝑒𝑎𝑣𝑒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𝑦𝑜𝑢𝑟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𝑎𝑛𝑠𝑤𝑒𝑟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𝑠𝑢𝑟𝑑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𝑓𝑜𝑟𝑚</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𝑛𝑒𝑐𝑐𝑒𝑠𝑠𝑎𝑟𝑦</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𝑙𝑒𝑛𝑔𝑡h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𝑙𝑖𝑛𝑒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𝑠𝑒𝑔𝑚𝑒𝑛𝑡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𝑤𝑖𝑡h</m:t>
                                </m:r>
                                <m:r>
                                  <a:rPr lang="en-GB" b="0" i="1" smtClean="0">
                                    <a:solidFill>
                                      <a:schemeClr val="tx1"/>
                                    </a:solidFill>
                                    <a:latin typeface="Cambria Math" panose="02040503050406030204" pitchFamily="18" charset="0"/>
                                  </a:rPr>
                                  <m:t> </m:t>
                                </m:r>
                              </m:oMath>
                              <m:oMath xmlns:m="http://schemas.openxmlformats.org/officeDocument/2006/math">
                                <m:r>
                                  <a:rPr lang="en-GB" b="0" i="1" smtClean="0">
                                    <a:solidFill>
                                      <a:schemeClr val="tx1"/>
                                    </a:solidFill>
                                    <a:latin typeface="Cambria Math" panose="02040503050406030204" pitchFamily="18" charset="0"/>
                                  </a:rPr>
                                  <m:t>𝑒𝑛𝑑𝑝𝑜𝑖𝑛𝑡𝑠</m:t>
                                </m:r>
                                <m:r>
                                  <a:rPr lang="en-GB" b="0" i="1" smtClean="0">
                                    <a:solidFill>
                                      <a:schemeClr val="tx1"/>
                                    </a:solidFill>
                                    <a:latin typeface="Cambria Math" panose="02040503050406030204" pitchFamily="18" charset="0"/>
                                  </a:rPr>
                                  <m:t> </m:t>
                                </m:r>
                                <m:d>
                                  <m:dPr>
                                    <m:ctrlPr>
                                      <a:rPr lang="en-GB" b="0" i="1" smtClean="0">
                                        <a:solidFill>
                                          <a:schemeClr val="tx1"/>
                                        </a:solidFill>
                                        <a:latin typeface="Cambria Math" panose="02040503050406030204" pitchFamily="18" charset="0"/>
                                      </a:rPr>
                                    </m:ctrlPr>
                                  </m:dPr>
                                  <m:e>
                                    <m:r>
                                      <a:rPr lang="en-GB" b="0" i="1" smtClean="0">
                                        <a:solidFill>
                                          <a:schemeClr val="tx1"/>
                                        </a:solidFill>
                                        <a:latin typeface="Cambria Math" panose="02040503050406030204" pitchFamily="18" charset="0"/>
                                      </a:rPr>
                                      <m:t>2,4</m:t>
                                    </m:r>
                                  </m:e>
                                </m:d>
                                <m:r>
                                  <a:rPr lang="en-GB" b="0" i="1" smtClean="0">
                                    <a:solidFill>
                                      <a:schemeClr val="tx1"/>
                                    </a:solidFill>
                                    <a:latin typeface="Cambria Math" panose="02040503050406030204" pitchFamily="18" charset="0"/>
                                  </a:rPr>
                                  <m:t>𝑎𝑛𝑑</m:t>
                                </m:r>
                                <m:r>
                                  <a:rPr lang="en-GB" b="0" i="1" smtClean="0">
                                    <a:solidFill>
                                      <a:schemeClr val="tx1"/>
                                    </a:solidFill>
                                    <a:latin typeface="Cambria Math" panose="02040503050406030204" pitchFamily="18" charset="0"/>
                                  </a:rPr>
                                  <m:t> (5,8)</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997021303"/>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2" name="Picture 1">
            <a:extLst>
              <a:ext uri="{FF2B5EF4-FFF2-40B4-BE49-F238E27FC236}">
                <a16:creationId xmlns:a16="http://schemas.microsoft.com/office/drawing/2014/main" id="{568EFB97-436D-43F3-B28A-69B18AC38C7B}"/>
              </a:ext>
            </a:extLst>
          </p:cNvPr>
          <p:cNvPicPr>
            <a:picLocks noChangeAspect="1"/>
          </p:cNvPicPr>
          <p:nvPr/>
        </p:nvPicPr>
        <p:blipFill>
          <a:blip r:embed="rId3"/>
          <a:stretch>
            <a:fillRect/>
          </a:stretch>
        </p:blipFill>
        <p:spPr>
          <a:xfrm>
            <a:off x="1051047" y="2614246"/>
            <a:ext cx="2352675" cy="1066800"/>
          </a:xfrm>
          <a:prstGeom prst="rect">
            <a:avLst/>
          </a:prstGeom>
        </p:spPr>
      </p:pic>
      <p:pic>
        <p:nvPicPr>
          <p:cNvPr id="3" name="Picture 2">
            <a:extLst>
              <a:ext uri="{FF2B5EF4-FFF2-40B4-BE49-F238E27FC236}">
                <a16:creationId xmlns:a16="http://schemas.microsoft.com/office/drawing/2014/main" id="{56A2D6C7-C94C-48B4-9C0E-A66021E9A952}"/>
              </a:ext>
            </a:extLst>
          </p:cNvPr>
          <p:cNvPicPr>
            <a:picLocks noChangeAspect="1"/>
          </p:cNvPicPr>
          <p:nvPr/>
        </p:nvPicPr>
        <p:blipFill>
          <a:blip r:embed="rId4"/>
          <a:stretch>
            <a:fillRect/>
          </a:stretch>
        </p:blipFill>
        <p:spPr>
          <a:xfrm>
            <a:off x="6355006" y="2614246"/>
            <a:ext cx="2295525" cy="1076325"/>
          </a:xfrm>
          <a:prstGeom prst="rect">
            <a:avLst/>
          </a:prstGeom>
        </p:spPr>
      </p:pic>
      <p:pic>
        <p:nvPicPr>
          <p:cNvPr id="12" name="Picture 11">
            <a:extLst>
              <a:ext uri="{FF2B5EF4-FFF2-40B4-BE49-F238E27FC236}">
                <a16:creationId xmlns:a16="http://schemas.microsoft.com/office/drawing/2014/main" id="{F5E73AB4-24FB-4635-872C-2C9B03F24279}"/>
              </a:ext>
            </a:extLst>
          </p:cNvPr>
          <p:cNvPicPr>
            <a:picLocks noChangeAspect="1"/>
          </p:cNvPicPr>
          <p:nvPr/>
        </p:nvPicPr>
        <p:blipFill rotWithShape="1">
          <a:blip r:embed="rId5"/>
          <a:srcRect b="4762"/>
          <a:stretch/>
        </p:blipFill>
        <p:spPr>
          <a:xfrm>
            <a:off x="1051047" y="5052715"/>
            <a:ext cx="1277674" cy="1235553"/>
          </a:xfrm>
          <a:prstGeom prst="rect">
            <a:avLst/>
          </a:prstGeom>
        </p:spPr>
      </p:pic>
      <p:sp>
        <p:nvSpPr>
          <p:cNvPr id="13" name="TextBox 12">
            <a:extLst>
              <a:ext uri="{FF2B5EF4-FFF2-40B4-BE49-F238E27FC236}">
                <a16:creationId xmlns:a16="http://schemas.microsoft.com/office/drawing/2014/main" id="{5D310CE2-EF69-4F90-AD9F-4E9C8C98A798}"/>
              </a:ext>
            </a:extLst>
          </p:cNvPr>
          <p:cNvSpPr txBox="1"/>
          <p:nvPr/>
        </p:nvSpPr>
        <p:spPr>
          <a:xfrm>
            <a:off x="1820223" y="5403463"/>
            <a:ext cx="720080" cy="369332"/>
          </a:xfrm>
          <a:prstGeom prst="rect">
            <a:avLst/>
          </a:prstGeom>
          <a:noFill/>
        </p:spPr>
        <p:txBody>
          <a:bodyPr wrap="square" rtlCol="0">
            <a:spAutoFit/>
          </a:bodyPr>
          <a:lstStyle/>
          <a:p>
            <a:r>
              <a:rPr lang="en-GB" dirty="0"/>
              <a:t>12cm</a:t>
            </a:r>
          </a:p>
        </p:txBody>
      </p:sp>
      <p:pic>
        <p:nvPicPr>
          <p:cNvPr id="8" name="Picture 7">
            <a:extLst>
              <a:ext uri="{FF2B5EF4-FFF2-40B4-BE49-F238E27FC236}">
                <a16:creationId xmlns:a16="http://schemas.microsoft.com/office/drawing/2014/main" id="{910B2DEE-53F9-4DB6-8735-9BE2A8C9A8F5}"/>
              </a:ext>
            </a:extLst>
          </p:cNvPr>
          <p:cNvPicPr>
            <a:picLocks noChangeAspect="1"/>
          </p:cNvPicPr>
          <p:nvPr/>
        </p:nvPicPr>
        <p:blipFill>
          <a:blip r:embed="rId6"/>
          <a:stretch>
            <a:fillRect/>
          </a:stretch>
        </p:blipFill>
        <p:spPr>
          <a:xfrm>
            <a:off x="2328721" y="6387072"/>
            <a:ext cx="2463857" cy="495187"/>
          </a:xfrm>
          <a:prstGeom prst="rect">
            <a:avLst/>
          </a:prstGeom>
        </p:spPr>
      </p:pic>
      <p:sp>
        <p:nvSpPr>
          <p:cNvPr id="9" name="TextBox 8">
            <a:extLst>
              <a:ext uri="{FF2B5EF4-FFF2-40B4-BE49-F238E27FC236}">
                <a16:creationId xmlns:a16="http://schemas.microsoft.com/office/drawing/2014/main" id="{BD1EECA7-5C50-4976-A486-CA76D0A46970}"/>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497-507</a:t>
            </a:r>
          </a:p>
        </p:txBody>
      </p:sp>
      <p:sp>
        <p:nvSpPr>
          <p:cNvPr id="10" name="Title 1">
            <a:extLst>
              <a:ext uri="{FF2B5EF4-FFF2-40B4-BE49-F238E27FC236}">
                <a16:creationId xmlns:a16="http://schemas.microsoft.com/office/drawing/2014/main" id="{D513F671-E3AC-4BC6-BE28-0AAEA875C447}"/>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1" name="Rectangle 10">
            <a:extLst>
              <a:ext uri="{FF2B5EF4-FFF2-40B4-BE49-F238E27FC236}">
                <a16:creationId xmlns:a16="http://schemas.microsoft.com/office/drawing/2014/main" id="{79AAC2A0-5D02-42D5-BD3F-8B33C00B024C}"/>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7">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Pythagoras </a:t>
            </a:r>
          </a:p>
        </p:txBody>
      </p:sp>
    </p:spTree>
    <p:extLst>
      <p:ext uri="{BB962C8B-B14F-4D97-AF65-F5344CB8AC3E}">
        <p14:creationId xmlns:p14="http://schemas.microsoft.com/office/powerpoint/2010/main" val="2710799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Exact Trigonometric Values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018391210"/>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rowSpan="2">
                      <a:txBody>
                        <a:bodyPr/>
                        <a:lstStyle/>
                        <a:p>
                          <a:pPr/>
                          <a14:m>
                            <m:oMathPara xmlns:m="http://schemas.openxmlformats.org/officeDocument/2006/math">
                              <m:oMathParaPr>
                                <m:jc m:val="centerGroup"/>
                              </m:oMathParaPr>
                              <m:oMath xmlns:m="http://schemas.openxmlformats.org/officeDocument/2006/math">
                                <m:r>
                                  <a:rPr lang="en-GB" b="1" i="1" smtClean="0">
                                    <a:solidFill>
                                      <a:schemeClr val="tx1"/>
                                    </a:solidFill>
                                    <a:latin typeface="Cambria Math" panose="02040503050406030204" pitchFamily="18" charset="0"/>
                                  </a:rPr>
                                  <m:t>𝒀𝑶𝑼</m:t>
                                </m:r>
                                <m:r>
                                  <a:rPr lang="en-GB" b="1" i="1" smtClean="0">
                                    <a:solidFill>
                                      <a:schemeClr val="tx1"/>
                                    </a:solidFill>
                                    <a:latin typeface="Cambria Math" panose="02040503050406030204" pitchFamily="18" charset="0"/>
                                  </a:rPr>
                                  <m:t> </m:t>
                                </m:r>
                                <m:r>
                                  <a:rPr lang="en-GB" b="1" i="1" smtClean="0">
                                    <a:solidFill>
                                      <a:schemeClr val="tx1"/>
                                    </a:solidFill>
                                    <a:latin typeface="Cambria Math" panose="02040503050406030204" pitchFamily="18" charset="0"/>
                                  </a:rPr>
                                  <m:t>𝑴𝑼𝑺𝑻</m:t>
                                </m:r>
                                <m:r>
                                  <a:rPr lang="en-GB" b="1" i="1" smtClean="0">
                                    <a:solidFill>
                                      <a:schemeClr val="tx1"/>
                                    </a:solidFill>
                                    <a:latin typeface="Cambria Math" panose="02040503050406030204" pitchFamily="18" charset="0"/>
                                  </a:rPr>
                                  <m:t> </m:t>
                                </m:r>
                                <m:r>
                                  <a:rPr lang="en-GB" b="1" i="1" smtClean="0">
                                    <a:solidFill>
                                      <a:schemeClr val="tx1"/>
                                    </a:solidFill>
                                    <a:latin typeface="Cambria Math" panose="02040503050406030204" pitchFamily="18" charset="0"/>
                                  </a:rPr>
                                  <m:t>𝑳𝑬𝑨𝑹𝑵</m:t>
                                </m:r>
                                <m:r>
                                  <a:rPr lang="en-GB" b="1" i="1" smtClean="0">
                                    <a:solidFill>
                                      <a:schemeClr val="tx1"/>
                                    </a:solidFill>
                                    <a:latin typeface="Cambria Math" panose="02040503050406030204" pitchFamily="18" charset="0"/>
                                  </a:rPr>
                                  <m:t> </m:t>
                                </m:r>
                                <m:r>
                                  <a:rPr lang="en-GB" b="1" i="1" smtClean="0">
                                    <a:solidFill>
                                      <a:schemeClr val="tx1"/>
                                    </a:solidFill>
                                    <a:latin typeface="Cambria Math" panose="02040503050406030204" pitchFamily="18" charset="0"/>
                                  </a:rPr>
                                  <m:t>𝑻𝑯𝑬𝑺𝑬</m:t>
                                </m:r>
                                <m:r>
                                  <a:rPr lang="en-GB" b="1" i="0" smtClean="0">
                                    <a:solidFill>
                                      <a:schemeClr val="tx1"/>
                                    </a:solidFill>
                                    <a:latin typeface="Cambria Math" panose="02040503050406030204" pitchFamily="18" charset="0"/>
                                  </a:rPr>
                                  <m:t>‼!</m:t>
                                </m:r>
                              </m:oMath>
                            </m:oMathPara>
                          </a14:m>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vMerge="1">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3018391210"/>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rowSpan="2">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30" r="-100232" b="-39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vMerge="1">
                      <a:txBody>
                        <a:bodyPr/>
                        <a:lstStyle/>
                        <a:p>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Fallback>
      </mc:AlternateContent>
      <p:pic>
        <p:nvPicPr>
          <p:cNvPr id="8" name="Picture 2" descr="Trigonometry Common Values Revision and Worksheets | MME">
            <a:extLst>
              <a:ext uri="{FF2B5EF4-FFF2-40B4-BE49-F238E27FC236}">
                <a16:creationId xmlns:a16="http://schemas.microsoft.com/office/drawing/2014/main" id="{C9A2A8F0-FEE0-4E64-AACB-AAE02E092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047" y="2401215"/>
            <a:ext cx="4785948" cy="31203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B93CC31-3D06-49C8-B6C5-D5A68EFC6FFD}"/>
              </a:ext>
            </a:extLst>
          </p:cNvPr>
          <p:cNvPicPr>
            <a:picLocks noChangeAspect="1"/>
          </p:cNvPicPr>
          <p:nvPr/>
        </p:nvPicPr>
        <p:blipFill>
          <a:blip r:embed="rId4"/>
          <a:stretch>
            <a:fillRect/>
          </a:stretch>
        </p:blipFill>
        <p:spPr>
          <a:xfrm>
            <a:off x="6314161" y="2073519"/>
            <a:ext cx="2646960" cy="2000417"/>
          </a:xfrm>
          <a:prstGeom prst="rect">
            <a:avLst/>
          </a:prstGeom>
        </p:spPr>
      </p:pic>
      <p:pic>
        <p:nvPicPr>
          <p:cNvPr id="10" name="Picture 9">
            <a:extLst>
              <a:ext uri="{FF2B5EF4-FFF2-40B4-BE49-F238E27FC236}">
                <a16:creationId xmlns:a16="http://schemas.microsoft.com/office/drawing/2014/main" id="{C4417C2E-A678-4FC8-B5B5-9FDF9CD10531}"/>
              </a:ext>
            </a:extLst>
          </p:cNvPr>
          <p:cNvPicPr>
            <a:picLocks noChangeAspect="1"/>
          </p:cNvPicPr>
          <p:nvPr/>
        </p:nvPicPr>
        <p:blipFill>
          <a:blip r:embed="rId5"/>
          <a:stretch>
            <a:fillRect/>
          </a:stretch>
        </p:blipFill>
        <p:spPr>
          <a:xfrm>
            <a:off x="6314162" y="4369044"/>
            <a:ext cx="3583818" cy="1881310"/>
          </a:xfrm>
          <a:prstGeom prst="rect">
            <a:avLst/>
          </a:prstGeom>
        </p:spPr>
      </p:pic>
      <p:pic>
        <p:nvPicPr>
          <p:cNvPr id="11" name="Picture 10">
            <a:extLst>
              <a:ext uri="{FF2B5EF4-FFF2-40B4-BE49-F238E27FC236}">
                <a16:creationId xmlns:a16="http://schemas.microsoft.com/office/drawing/2014/main" id="{641BFC8A-7D96-4C03-8332-09DCE7F40820}"/>
              </a:ext>
            </a:extLst>
          </p:cNvPr>
          <p:cNvPicPr>
            <a:picLocks noChangeAspect="1"/>
          </p:cNvPicPr>
          <p:nvPr/>
        </p:nvPicPr>
        <p:blipFill>
          <a:blip r:embed="rId6"/>
          <a:stretch>
            <a:fillRect/>
          </a:stretch>
        </p:blipFill>
        <p:spPr>
          <a:xfrm>
            <a:off x="2328721" y="6387072"/>
            <a:ext cx="2463857" cy="495187"/>
          </a:xfrm>
          <a:prstGeom prst="rect">
            <a:avLst/>
          </a:prstGeom>
        </p:spPr>
      </p:pic>
      <p:sp>
        <p:nvSpPr>
          <p:cNvPr id="14" name="TextBox 8">
            <a:extLst>
              <a:ext uri="{FF2B5EF4-FFF2-40B4-BE49-F238E27FC236}">
                <a16:creationId xmlns:a16="http://schemas.microsoft.com/office/drawing/2014/main" id="{5140847F-C354-4A2B-A0BB-4594542E8612}"/>
              </a:ext>
            </a:extLst>
          </p:cNvPr>
          <p:cNvSpPr txBox="1"/>
          <p:nvPr/>
        </p:nvSpPr>
        <p:spPr>
          <a:xfrm>
            <a:off x="4792578" y="6377446"/>
            <a:ext cx="1303422" cy="46166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dirty="0">
                <a:solidFill>
                  <a:schemeClr val="bg1"/>
                </a:solidFill>
              </a:rPr>
              <a:t>Clip 845</a:t>
            </a:r>
          </a:p>
        </p:txBody>
      </p:sp>
      <p:sp>
        <p:nvSpPr>
          <p:cNvPr id="15" name="Title 1">
            <a:extLst>
              <a:ext uri="{FF2B5EF4-FFF2-40B4-BE49-F238E27FC236}">
                <a16:creationId xmlns:a16="http://schemas.microsoft.com/office/drawing/2014/main" id="{D32C208E-6F52-4578-B623-D187836D6918}"/>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6" name="Rectangle 15">
            <a:extLst>
              <a:ext uri="{FF2B5EF4-FFF2-40B4-BE49-F238E27FC236}">
                <a16:creationId xmlns:a16="http://schemas.microsoft.com/office/drawing/2014/main" id="{8D87B629-58CF-40DF-849A-FF2A9318884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7">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Exact Trig Values</a:t>
            </a:r>
          </a:p>
        </p:txBody>
      </p:sp>
    </p:spTree>
    <p:extLst>
      <p:ext uri="{BB962C8B-B14F-4D97-AF65-F5344CB8AC3E}">
        <p14:creationId xmlns:p14="http://schemas.microsoft.com/office/powerpoint/2010/main" val="2584858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Vector Geometry</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4027475586"/>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p:pic>
        <p:nvPicPr>
          <p:cNvPr id="6" name="Picture 5">
            <a:extLst>
              <a:ext uri="{FF2B5EF4-FFF2-40B4-BE49-F238E27FC236}">
                <a16:creationId xmlns:a16="http://schemas.microsoft.com/office/drawing/2014/main" id="{F1721372-AC50-43D7-AD9D-4CE685E19597}"/>
              </a:ext>
            </a:extLst>
          </p:cNvPr>
          <p:cNvPicPr>
            <a:picLocks noChangeAspect="1"/>
          </p:cNvPicPr>
          <p:nvPr/>
        </p:nvPicPr>
        <p:blipFill>
          <a:blip r:embed="rId2"/>
          <a:stretch>
            <a:fillRect/>
          </a:stretch>
        </p:blipFill>
        <p:spPr>
          <a:xfrm>
            <a:off x="973381" y="2046922"/>
            <a:ext cx="3246927" cy="4416137"/>
          </a:xfrm>
          <a:prstGeom prst="rect">
            <a:avLst/>
          </a:prstGeom>
        </p:spPr>
      </p:pic>
      <p:pic>
        <p:nvPicPr>
          <p:cNvPr id="7" name="Picture 6">
            <a:extLst>
              <a:ext uri="{FF2B5EF4-FFF2-40B4-BE49-F238E27FC236}">
                <a16:creationId xmlns:a16="http://schemas.microsoft.com/office/drawing/2014/main" id="{85F6FEED-622C-4101-B408-D91278FD16B3}"/>
              </a:ext>
            </a:extLst>
          </p:cNvPr>
          <p:cNvPicPr>
            <a:picLocks noChangeAspect="1"/>
          </p:cNvPicPr>
          <p:nvPr/>
        </p:nvPicPr>
        <p:blipFill>
          <a:blip r:embed="rId3"/>
          <a:stretch>
            <a:fillRect/>
          </a:stretch>
        </p:blipFill>
        <p:spPr>
          <a:xfrm>
            <a:off x="6245759" y="2030880"/>
            <a:ext cx="3487846" cy="4445953"/>
          </a:xfrm>
          <a:prstGeom prst="rect">
            <a:avLst/>
          </a:prstGeom>
        </p:spPr>
      </p:pic>
      <p:pic>
        <p:nvPicPr>
          <p:cNvPr id="10" name="Picture 9">
            <a:extLst>
              <a:ext uri="{FF2B5EF4-FFF2-40B4-BE49-F238E27FC236}">
                <a16:creationId xmlns:a16="http://schemas.microsoft.com/office/drawing/2014/main" id="{704836F5-DC26-494E-BD66-9773C0F78130}"/>
              </a:ext>
            </a:extLst>
          </p:cNvPr>
          <p:cNvPicPr>
            <a:picLocks noChangeAspect="1"/>
          </p:cNvPicPr>
          <p:nvPr/>
        </p:nvPicPr>
        <p:blipFill>
          <a:blip r:embed="rId4"/>
          <a:stretch>
            <a:fillRect/>
          </a:stretch>
        </p:blipFill>
        <p:spPr>
          <a:xfrm>
            <a:off x="2328721" y="6387072"/>
            <a:ext cx="2463857" cy="495187"/>
          </a:xfrm>
          <a:prstGeom prst="rect">
            <a:avLst/>
          </a:prstGeom>
        </p:spPr>
      </p:pic>
      <p:sp>
        <p:nvSpPr>
          <p:cNvPr id="11" name="TextBox 8">
            <a:extLst>
              <a:ext uri="{FF2B5EF4-FFF2-40B4-BE49-F238E27FC236}">
                <a16:creationId xmlns:a16="http://schemas.microsoft.com/office/drawing/2014/main" id="{08CEA6D8-0E43-4973-88E6-F02EAE8C8701}"/>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628-636</a:t>
            </a:r>
          </a:p>
        </p:txBody>
      </p:sp>
      <p:sp>
        <p:nvSpPr>
          <p:cNvPr id="14" name="Title 1">
            <a:extLst>
              <a:ext uri="{FF2B5EF4-FFF2-40B4-BE49-F238E27FC236}">
                <a16:creationId xmlns:a16="http://schemas.microsoft.com/office/drawing/2014/main" id="{B60BC07F-5167-420C-ABA2-BFDD196448C0}"/>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5" name="Rectangle 14">
            <a:extLst>
              <a:ext uri="{FF2B5EF4-FFF2-40B4-BE49-F238E27FC236}">
                <a16:creationId xmlns:a16="http://schemas.microsoft.com/office/drawing/2014/main" id="{24C94B1E-EA1A-4AC0-B61F-35246CCC2D12}"/>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5">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Vectors</a:t>
            </a:r>
          </a:p>
        </p:txBody>
      </p:sp>
    </p:spTree>
    <p:extLst>
      <p:ext uri="{BB962C8B-B14F-4D97-AF65-F5344CB8AC3E}">
        <p14:creationId xmlns:p14="http://schemas.microsoft.com/office/powerpoint/2010/main" val="4277184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1589649" y="936884"/>
            <a:ext cx="9326880" cy="1470025"/>
          </a:xfrm>
          <a:prstGeom prst="rect">
            <a:avLst/>
          </a:prstGeom>
          <a:solidFill>
            <a:srgbClr val="2B2F49"/>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E: Probability &amp; Statistics</a:t>
            </a:r>
          </a:p>
        </p:txBody>
      </p:sp>
      <p:sp>
        <p:nvSpPr>
          <p:cNvPr id="7" name="Rectangle 6">
            <a:extLst>
              <a:ext uri="{FF2B5EF4-FFF2-40B4-BE49-F238E27FC236}">
                <a16:creationId xmlns:a16="http://schemas.microsoft.com/office/drawing/2014/main" id="{8E32F482-CA9A-4E7F-B835-7EBA3BACC0C5}"/>
              </a:ext>
            </a:extLst>
          </p:cNvPr>
          <p:cNvSpPr/>
          <p:nvPr/>
        </p:nvSpPr>
        <p:spPr>
          <a:xfrm>
            <a:off x="2937803" y="2529835"/>
            <a:ext cx="6372665" cy="2478263"/>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05B69C08-E05A-4AFB-B366-18640B419A99}"/>
              </a:ext>
            </a:extLst>
          </p:cNvPr>
          <p:cNvPicPr>
            <a:picLocks noChangeAspect="1"/>
          </p:cNvPicPr>
          <p:nvPr/>
        </p:nvPicPr>
        <p:blipFill>
          <a:blip r:embed="rId2"/>
          <a:stretch>
            <a:fillRect/>
          </a:stretch>
        </p:blipFill>
        <p:spPr>
          <a:xfrm>
            <a:off x="3124566" y="2651718"/>
            <a:ext cx="6018049" cy="2215704"/>
          </a:xfrm>
          <a:prstGeom prst="rect">
            <a:avLst/>
          </a:prstGeom>
        </p:spPr>
      </p:pic>
    </p:spTree>
    <p:extLst>
      <p:ext uri="{BB962C8B-B14F-4D97-AF65-F5344CB8AC3E}">
        <p14:creationId xmlns:p14="http://schemas.microsoft.com/office/powerpoint/2010/main" val="1195377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Independent Combined Events</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2660099473"/>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6" name="Picture 5">
            <a:extLst>
              <a:ext uri="{FF2B5EF4-FFF2-40B4-BE49-F238E27FC236}">
                <a16:creationId xmlns:a16="http://schemas.microsoft.com/office/drawing/2014/main" id="{9B4EE582-E4A7-40AE-8F01-C8EBCF6E1C43}"/>
              </a:ext>
            </a:extLst>
          </p:cNvPr>
          <p:cNvPicPr>
            <a:picLocks noChangeAspect="1"/>
          </p:cNvPicPr>
          <p:nvPr/>
        </p:nvPicPr>
        <p:blipFill>
          <a:blip r:embed="rId2"/>
          <a:stretch>
            <a:fillRect/>
          </a:stretch>
        </p:blipFill>
        <p:spPr>
          <a:xfrm>
            <a:off x="1011404" y="2057400"/>
            <a:ext cx="4714875" cy="1371600"/>
          </a:xfrm>
          <a:prstGeom prst="rect">
            <a:avLst/>
          </a:prstGeom>
        </p:spPr>
      </p:pic>
      <p:pic>
        <p:nvPicPr>
          <p:cNvPr id="7" name="Picture 6">
            <a:extLst>
              <a:ext uri="{FF2B5EF4-FFF2-40B4-BE49-F238E27FC236}">
                <a16:creationId xmlns:a16="http://schemas.microsoft.com/office/drawing/2014/main" id="{4C6095CE-B6B8-4DDD-BAFA-71F9C347ACB3}"/>
              </a:ext>
            </a:extLst>
          </p:cNvPr>
          <p:cNvPicPr>
            <a:picLocks noChangeAspect="1"/>
          </p:cNvPicPr>
          <p:nvPr/>
        </p:nvPicPr>
        <p:blipFill>
          <a:blip r:embed="rId3"/>
          <a:stretch>
            <a:fillRect/>
          </a:stretch>
        </p:blipFill>
        <p:spPr>
          <a:xfrm>
            <a:off x="1011404" y="4337837"/>
            <a:ext cx="3624763" cy="2174858"/>
          </a:xfrm>
          <a:prstGeom prst="rect">
            <a:avLst/>
          </a:prstGeom>
        </p:spPr>
      </p:pic>
      <p:pic>
        <p:nvPicPr>
          <p:cNvPr id="8" name="Picture 7">
            <a:extLst>
              <a:ext uri="{FF2B5EF4-FFF2-40B4-BE49-F238E27FC236}">
                <a16:creationId xmlns:a16="http://schemas.microsoft.com/office/drawing/2014/main" id="{24CF8719-FB3A-4DDD-92E6-DADF5AFC77EE}"/>
              </a:ext>
            </a:extLst>
          </p:cNvPr>
          <p:cNvPicPr>
            <a:picLocks noChangeAspect="1"/>
          </p:cNvPicPr>
          <p:nvPr/>
        </p:nvPicPr>
        <p:blipFill>
          <a:blip r:embed="rId4"/>
          <a:stretch>
            <a:fillRect/>
          </a:stretch>
        </p:blipFill>
        <p:spPr>
          <a:xfrm>
            <a:off x="6212555" y="2016670"/>
            <a:ext cx="4198771" cy="4407591"/>
          </a:xfrm>
          <a:prstGeom prst="rect">
            <a:avLst/>
          </a:prstGeom>
        </p:spPr>
      </p:pic>
      <p:pic>
        <p:nvPicPr>
          <p:cNvPr id="9" name="Picture 8">
            <a:extLst>
              <a:ext uri="{FF2B5EF4-FFF2-40B4-BE49-F238E27FC236}">
                <a16:creationId xmlns:a16="http://schemas.microsoft.com/office/drawing/2014/main" id="{944E3B6F-7CB5-4CB2-86CE-429411421842}"/>
              </a:ext>
            </a:extLst>
          </p:cNvPr>
          <p:cNvPicPr>
            <a:picLocks noChangeAspect="1"/>
          </p:cNvPicPr>
          <p:nvPr/>
        </p:nvPicPr>
        <p:blipFill>
          <a:blip r:embed="rId5"/>
          <a:stretch>
            <a:fillRect/>
          </a:stretch>
        </p:blipFill>
        <p:spPr>
          <a:xfrm>
            <a:off x="2328721" y="6387072"/>
            <a:ext cx="2463857" cy="495187"/>
          </a:xfrm>
          <a:prstGeom prst="rect">
            <a:avLst/>
          </a:prstGeom>
        </p:spPr>
      </p:pic>
      <p:sp>
        <p:nvSpPr>
          <p:cNvPr id="10" name="TextBox 8">
            <a:extLst>
              <a:ext uri="{FF2B5EF4-FFF2-40B4-BE49-F238E27FC236}">
                <a16:creationId xmlns:a16="http://schemas.microsoft.com/office/drawing/2014/main" id="{30E08D8B-766C-4FB2-B3DA-609EA156BF76}"/>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351-359</a:t>
            </a:r>
          </a:p>
        </p:txBody>
      </p:sp>
      <p:sp>
        <p:nvSpPr>
          <p:cNvPr id="11" name="Title 1">
            <a:extLst>
              <a:ext uri="{FF2B5EF4-FFF2-40B4-BE49-F238E27FC236}">
                <a16:creationId xmlns:a16="http://schemas.microsoft.com/office/drawing/2014/main" id="{E027E869-298F-47F8-A25E-058A094E7E9C}"/>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2" name="Rectangle 11">
            <a:extLst>
              <a:ext uri="{FF2B5EF4-FFF2-40B4-BE49-F238E27FC236}">
                <a16:creationId xmlns:a16="http://schemas.microsoft.com/office/drawing/2014/main" id="{B2738108-A5DB-4AEE-BC4B-FBFEF02F06FA}"/>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6">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Probability Trees</a:t>
            </a:r>
          </a:p>
        </p:txBody>
      </p:sp>
    </p:spTree>
    <p:extLst>
      <p:ext uri="{BB962C8B-B14F-4D97-AF65-F5344CB8AC3E}">
        <p14:creationId xmlns:p14="http://schemas.microsoft.com/office/powerpoint/2010/main" val="2210206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6096000" y="365125"/>
            <a:ext cx="5257800" cy="1325563"/>
          </a:xfrm>
          <a:ln w="38100">
            <a:solidFill>
              <a:schemeClr val="tx1"/>
            </a:solidFill>
          </a:ln>
        </p:spPr>
        <p:txBody>
          <a:bodyPr>
            <a:normAutofit fontScale="90000"/>
          </a:bodyPr>
          <a:lstStyle/>
          <a:p>
            <a:pPr algn="ctr"/>
            <a:r>
              <a:rPr lang="en-GB" b="1" dirty="0">
                <a:latin typeface="+mn-lt"/>
              </a:rPr>
              <a:t>Cumulative Frequency &amp; IQR</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936116892"/>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𝑐</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𝑒𝑠𝑡𝑖𝑎𝑚𝑡𝑒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𝑚𝑒𝑑𝑖𝑎𝑛</m:t>
                                </m:r>
                              </m:oMath>
                            </m:oMathPara>
                          </a14:m>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𝐹𝑖𝑛𝑑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𝑒𝑠𝑡𝑖𝑚𝑎𝑡𝑒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𝑖𝑛𝑡𝑒𝑟𝑞𝑢𝑎𝑟𝑡𝑖𝑙𝑒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𝑟𝑎𝑛𝑔𝑒</m:t>
                                </m:r>
                              </m:oMath>
                            </m:oMathPara>
                          </a14:m>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endParaRPr lang="en-GB" b="0" dirty="0">
                            <a:solidFill>
                              <a:schemeClr val="tx1"/>
                            </a:solidFill>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𝐸𝑠𝑡𝑖𝑚𝑎𝑡𝑒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𝑓𝑟𝑎𝑐𝑡𝑖𝑜𝑛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𝑔𝑟𝑜𝑢𝑝</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𝑤h𝑜</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𝑤𝑒𝑟𝑒</m:t>
                                </m:r>
                                <m:r>
                                  <a:rPr lang="en-GB" b="0" i="1" smtClean="0">
                                    <a:solidFill>
                                      <a:schemeClr val="tx1"/>
                                    </a:solidFill>
                                    <a:latin typeface="Cambria Math" panose="02040503050406030204" pitchFamily="18" charset="0"/>
                                  </a:rPr>
                                  <m:t> </m:t>
                                </m:r>
                              </m:oMath>
                            </m:oMathPara>
                          </a14:m>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𝑜𝑣𝑒𝑟</m:t>
                                </m:r>
                                <m:r>
                                  <a:rPr lang="en-GB" b="0" i="1" smtClean="0">
                                    <a:solidFill>
                                      <a:schemeClr val="tx1"/>
                                    </a:solidFill>
                                    <a:latin typeface="Cambria Math" panose="02040503050406030204" pitchFamily="18" charset="0"/>
                                  </a:rPr>
                                  <m:t> 55?</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936116892"/>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4675294">
                    <a:tc>
                      <a:txBody>
                        <a:bodyPr/>
                        <a:lstStyle/>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30" r="-232" b="-391"/>
                          </a:stretch>
                        </a:blipFill>
                      </a:tcPr>
                    </a:tc>
                    <a:extLst>
                      <a:ext uri="{0D108BD9-81ED-4DB2-BD59-A6C34878D82A}">
                        <a16:rowId xmlns:a16="http://schemas.microsoft.com/office/drawing/2014/main" val="755473031"/>
                      </a:ext>
                    </a:extLst>
                  </a:tr>
                </a:tbl>
              </a:graphicData>
            </a:graphic>
          </p:graphicFrame>
        </mc:Fallback>
      </mc:AlternateContent>
      <p:pic>
        <p:nvPicPr>
          <p:cNvPr id="7" name="Picture 6">
            <a:extLst>
              <a:ext uri="{FF2B5EF4-FFF2-40B4-BE49-F238E27FC236}">
                <a16:creationId xmlns:a16="http://schemas.microsoft.com/office/drawing/2014/main" id="{FCCE58C3-8D95-419A-A439-61B00CBDA88A}"/>
              </a:ext>
            </a:extLst>
          </p:cNvPr>
          <p:cNvPicPr>
            <a:picLocks noChangeAspect="1"/>
          </p:cNvPicPr>
          <p:nvPr/>
        </p:nvPicPr>
        <p:blipFill>
          <a:blip r:embed="rId3"/>
          <a:stretch>
            <a:fillRect/>
          </a:stretch>
        </p:blipFill>
        <p:spPr>
          <a:xfrm>
            <a:off x="1017269" y="433735"/>
            <a:ext cx="4741847" cy="5906328"/>
          </a:xfrm>
          <a:prstGeom prst="rect">
            <a:avLst/>
          </a:prstGeom>
        </p:spPr>
      </p:pic>
      <p:pic>
        <p:nvPicPr>
          <p:cNvPr id="6" name="Picture 5">
            <a:extLst>
              <a:ext uri="{FF2B5EF4-FFF2-40B4-BE49-F238E27FC236}">
                <a16:creationId xmlns:a16="http://schemas.microsoft.com/office/drawing/2014/main" id="{552EF389-25E5-418D-8F8A-6C294A6143EA}"/>
              </a:ext>
            </a:extLst>
          </p:cNvPr>
          <p:cNvPicPr>
            <a:picLocks noChangeAspect="1"/>
          </p:cNvPicPr>
          <p:nvPr/>
        </p:nvPicPr>
        <p:blipFill>
          <a:blip r:embed="rId4"/>
          <a:stretch>
            <a:fillRect/>
          </a:stretch>
        </p:blipFill>
        <p:spPr>
          <a:xfrm>
            <a:off x="2328721" y="6387072"/>
            <a:ext cx="2463857" cy="495187"/>
          </a:xfrm>
          <a:prstGeom prst="rect">
            <a:avLst/>
          </a:prstGeom>
        </p:spPr>
      </p:pic>
      <p:sp>
        <p:nvSpPr>
          <p:cNvPr id="8" name="TextBox 8">
            <a:extLst>
              <a:ext uri="{FF2B5EF4-FFF2-40B4-BE49-F238E27FC236}">
                <a16:creationId xmlns:a16="http://schemas.microsoft.com/office/drawing/2014/main" id="{137C80D2-C17D-4EF2-889A-CDCA0D7D8EBE}"/>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437-440, 412</a:t>
            </a:r>
          </a:p>
        </p:txBody>
      </p:sp>
      <p:sp>
        <p:nvSpPr>
          <p:cNvPr id="9" name="Title 1">
            <a:extLst>
              <a:ext uri="{FF2B5EF4-FFF2-40B4-BE49-F238E27FC236}">
                <a16:creationId xmlns:a16="http://schemas.microsoft.com/office/drawing/2014/main" id="{82FD98FC-310C-4009-9900-037701244644}"/>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10" name="Rectangle 9">
            <a:extLst>
              <a:ext uri="{FF2B5EF4-FFF2-40B4-BE49-F238E27FC236}">
                <a16:creationId xmlns:a16="http://schemas.microsoft.com/office/drawing/2014/main" id="{711B4C30-5CAC-48D3-8F8F-F076A23FD15E}"/>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5">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Cumulative Frequency </a:t>
            </a:r>
            <a:r>
              <a:rPr lang="en-GB" sz="1400" dirty="0">
                <a:solidFill>
                  <a:schemeClr val="bg1"/>
                </a:solidFill>
              </a:rPr>
              <a:t>and </a:t>
            </a:r>
            <a:r>
              <a:rPr lang="en-GB" sz="1400" b="1" dirty="0">
                <a:solidFill>
                  <a:schemeClr val="bg1"/>
                </a:solidFill>
              </a:rPr>
              <a:t>Boxplots</a:t>
            </a:r>
          </a:p>
        </p:txBody>
      </p:sp>
    </p:spTree>
    <p:extLst>
      <p:ext uri="{BB962C8B-B14F-4D97-AF65-F5344CB8AC3E}">
        <p14:creationId xmlns:p14="http://schemas.microsoft.com/office/powerpoint/2010/main" val="1230598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Mean</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765352147"/>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pP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𝑇h𝑒</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𝑚𝑒𝑎𝑛</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𝑜𝑓</m:t>
                                </m:r>
                                <m:r>
                                  <a:rPr lang="en-GB" b="0" i="1" dirty="0" smtClean="0">
                                    <a:solidFill>
                                      <a:schemeClr val="tx1"/>
                                    </a:solidFill>
                                    <a:latin typeface="Cambria Math" panose="02040503050406030204" pitchFamily="18" charset="0"/>
                                  </a:rPr>
                                  <m:t> 4, 5, 7, 8, </m:t>
                                </m:r>
                                <m:r>
                                  <a:rPr lang="en-GB" b="0" i="1" dirty="0" smtClean="0">
                                    <a:solidFill>
                                      <a:schemeClr val="tx1"/>
                                    </a:solidFill>
                                    <a:latin typeface="Cambria Math" panose="02040503050406030204" pitchFamily="18" charset="0"/>
                                  </a:rPr>
                                  <m:t>𝑎𝑛𝑑</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𝑥</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𝑖𝑠</m:t>
                                </m:r>
                                <m:r>
                                  <a:rPr lang="en-GB" b="0" i="1" dirty="0" smtClean="0">
                                    <a:solidFill>
                                      <a:schemeClr val="tx1"/>
                                    </a:solidFill>
                                    <a:latin typeface="Cambria Math" panose="02040503050406030204" pitchFamily="18" charset="0"/>
                                  </a:rPr>
                                  <m:t> 10. </m:t>
                                </m:r>
                              </m:oMath>
                            </m:oMathPara>
                          </a14:m>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dirty="0" smtClean="0">
                                    <a:solidFill>
                                      <a:schemeClr val="tx1"/>
                                    </a:solidFill>
                                    <a:latin typeface="Cambria Math" panose="02040503050406030204" pitchFamily="18" charset="0"/>
                                  </a:rPr>
                                  <m:t>𝑊h𝑎𝑡</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𝑖𝑠</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𝑡h𝑒</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𝑣𝑎𝑙𝑢𝑒</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𝑜𝑓</m:t>
                                </m:r>
                                <m:r>
                                  <a:rPr lang="en-GB" b="0" i="1" dirty="0" smtClean="0">
                                    <a:solidFill>
                                      <a:schemeClr val="tx1"/>
                                    </a:solidFill>
                                    <a:latin typeface="Cambria Math" panose="02040503050406030204" pitchFamily="18" charset="0"/>
                                  </a:rPr>
                                  <m:t> </m:t>
                                </m:r>
                                <m:r>
                                  <a:rPr lang="en-GB" b="0" i="1" dirty="0" smtClean="0">
                                    <a:solidFill>
                                      <a:schemeClr val="tx1"/>
                                    </a:solidFill>
                                    <a:latin typeface="Cambria Math" panose="02040503050406030204" pitchFamily="18" charset="0"/>
                                  </a:rPr>
                                  <m:t>𝑥</m:t>
                                </m:r>
                                <m:r>
                                  <a:rPr lang="en-GB" b="0" i="1" dirty="0"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𝑇h𝑒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𝑚𝑒𝑎𝑛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𝑓𝑜𝑢𝑟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11. </m:t>
                                </m:r>
                              </m:oMath>
                            </m:oMathPara>
                          </a14:m>
                          <a:endParaRPr lang="en-GB" b="0" i="1" dirty="0">
                            <a:solidFill>
                              <a:schemeClr val="tx1"/>
                            </a:solidFill>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600" b="0" i="1" smtClean="0">
                                    <a:solidFill>
                                      <a:schemeClr val="tx1"/>
                                    </a:solidFill>
                                    <a:latin typeface="Cambria Math" panose="02040503050406030204" pitchFamily="18" charset="0"/>
                                  </a:rPr>
                                  <m:t>𝐼𝑓</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𝑜𝑛𝑒</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𝑛𝑢𝑚𝑏𝑒𝑟</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𝑖𝑠</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𝑟𝑒𝑚𝑜𝑣𝑒𝑑</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𝑎𝑛𝑑</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𝑡h𝑒</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𝑚𝑒𝑎𝑛</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𝑖𝑠</m:t>
                                </m:r>
                                <m:r>
                                  <a:rPr lang="en-GB" sz="1600" b="0" i="1" smtClean="0">
                                    <a:solidFill>
                                      <a:schemeClr val="tx1"/>
                                    </a:solidFill>
                                    <a:latin typeface="Cambria Math" panose="02040503050406030204" pitchFamily="18" charset="0"/>
                                  </a:rPr>
                                  <m:t> </m:t>
                                </m:r>
                                <m:r>
                                  <a:rPr lang="en-GB" sz="1600" b="0" i="1" smtClean="0">
                                    <a:solidFill>
                                      <a:schemeClr val="tx1"/>
                                    </a:solidFill>
                                    <a:latin typeface="Cambria Math" panose="02040503050406030204" pitchFamily="18" charset="0"/>
                                  </a:rPr>
                                  <m:t>𝑛𝑜𝑤</m:t>
                                </m:r>
                                <m:r>
                                  <a:rPr lang="en-GB" sz="1600" b="0" i="1" smtClean="0">
                                    <a:solidFill>
                                      <a:schemeClr val="tx1"/>
                                    </a:solidFill>
                                    <a:latin typeface="Cambria Math" panose="02040503050406030204" pitchFamily="18" charset="0"/>
                                  </a:rPr>
                                  <m:t> 13, </m:t>
                                </m:r>
                              </m:oMath>
                            </m:oMathPara>
                          </a14:m>
                          <a:endParaRPr lang="en-GB" sz="1600" b="0" i="1" dirty="0">
                            <a:solidFill>
                              <a:schemeClr val="tx1"/>
                            </a:solidFill>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𝑊h𝑎𝑡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𝑤𝑎𝑠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𝑟𝑒𝑚𝑜𝑣𝑒𝑑</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𝑇h𝑒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𝑚𝑒𝑎𝑛</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𝑜𝑓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𝑓𝑖𝑣𝑒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6. </m:t>
                                </m:r>
                              </m:oMath>
                            </m:oMathPara>
                          </a14:m>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𝐼𝑓</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𝐼</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𝑎𝑑𝑑</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𝑎</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𝑠𝑖𝑥𝑡h</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𝑛𝑢𝑚𝑏𝑒𝑟</m:t>
                                </m:r>
                                <m:r>
                                  <a:rPr lang="en-GB" b="0" i="1" smtClean="0">
                                    <a:solidFill>
                                      <a:schemeClr val="tx1"/>
                                    </a:solidFill>
                                    <a:latin typeface="Cambria Math" panose="02040503050406030204" pitchFamily="18" charset="0"/>
                                  </a:rPr>
                                  <m:t>, 12, </m:t>
                                </m:r>
                              </m:oMath>
                            </m:oMathPara>
                          </a14:m>
                          <a:endParaRPr lang="en-GB" b="0"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𝑤h𝑎𝑡</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𝑖𝑠</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𝑡h𝑒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𝑛𝑒𝑤</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𝑚𝑒𝑎𝑛</m:t>
                                </m:r>
                                <m:r>
                                  <a:rPr lang="en-GB" b="0" i="1" smtClean="0">
                                    <a:solidFill>
                                      <a:schemeClr val="tx1"/>
                                    </a:solidFill>
                                    <a:latin typeface="Cambria Math" panose="02040503050406030204" pitchFamily="18" charset="0"/>
                                  </a:rPr>
                                  <m:t>?</m:t>
                                </m:r>
                              </m:oMath>
                            </m:oMathPara>
                          </a14:m>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0" i="1" dirty="0">
                            <a:solidFill>
                              <a:schemeClr val="tx1"/>
                            </a:solidFill>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𝑇h𝑒</m:t>
                                </m:r>
                                <m:r>
                                  <a:rPr lang="en-GB" sz="1400" b="0" i="1" smtClean="0">
                                    <a:solidFill>
                                      <a:schemeClr val="tx1"/>
                                    </a:solidFill>
                                    <a:latin typeface="Cambria Math" panose="02040503050406030204" pitchFamily="18" charset="0"/>
                                  </a:rPr>
                                  <m:t> </m:t>
                                </m:r>
                                <m:r>
                                  <a:rPr lang="en-GB" sz="1400" b="0" i="1" smtClean="0">
                                    <a:solidFill>
                                      <a:schemeClr val="tx1"/>
                                    </a:solidFill>
                                    <a:latin typeface="Cambria Math" panose="02040503050406030204" pitchFamily="18" charset="0"/>
                                  </a:rPr>
                                  <m:t>𝑎𝑣𝑒𝑟𝑎𝑔𝑒</m:t>
                                </m:r>
                                <m:r>
                                  <a:rPr lang="en-GB" sz="1400" b="0" i="1" smtClean="0">
                                    <a:solidFill>
                                      <a:schemeClr val="tx1"/>
                                    </a:solidFill>
                                    <a:latin typeface="Cambria Math" panose="02040503050406030204" pitchFamily="18" charset="0"/>
                                  </a:rPr>
                                  <m:t> </m:t>
                                </m:r>
                                <m:r>
                                  <a:rPr lang="en-GB" sz="1400" b="0" i="1" smtClean="0">
                                    <a:solidFill>
                                      <a:schemeClr val="tx1"/>
                                    </a:solidFill>
                                    <a:latin typeface="Cambria Math" panose="02040503050406030204" pitchFamily="18" charset="0"/>
                                  </a:rPr>
                                  <m:t>𝑛𝑢𝑚𝑏𝑒𝑟</m:t>
                                </m:r>
                                <m:r>
                                  <a:rPr lang="en-GB" sz="1400" b="0" i="1" smtClean="0">
                                    <a:solidFill>
                                      <a:schemeClr val="tx1"/>
                                    </a:solidFill>
                                    <a:latin typeface="Cambria Math" panose="02040503050406030204" pitchFamily="18" charset="0"/>
                                  </a:rPr>
                                  <m:t> </m:t>
                                </m:r>
                                <m:r>
                                  <a:rPr lang="en-GB" sz="1400" b="0" i="1" smtClean="0">
                                    <a:solidFill>
                                      <a:schemeClr val="tx1"/>
                                    </a:solidFill>
                                    <a:latin typeface="Cambria Math" panose="02040503050406030204" pitchFamily="18" charset="0"/>
                                  </a:rPr>
                                  <m:t>𝑜𝑓</m:t>
                                </m:r>
                                <m:r>
                                  <a:rPr lang="en-GB" sz="1400" b="0" i="1" smtClean="0">
                                    <a:solidFill>
                                      <a:schemeClr val="tx1"/>
                                    </a:solidFill>
                                    <a:latin typeface="Cambria Math" panose="02040503050406030204" pitchFamily="18" charset="0"/>
                                  </a:rPr>
                                  <m:t> </m:t>
                                </m:r>
                                <m:r>
                                  <a:rPr lang="en-GB" sz="1400" b="0" i="1" smtClean="0">
                                    <a:solidFill>
                                      <a:schemeClr val="tx1"/>
                                    </a:solidFill>
                                    <a:latin typeface="Cambria Math" panose="02040503050406030204" pitchFamily="18" charset="0"/>
                                  </a:rPr>
                                  <m:t>𝑐𝑎𝑟𝑠</m:t>
                                </m:r>
                                <m:r>
                                  <a:rPr lang="en-GB" sz="1400" b="0" i="1" smtClean="0">
                                    <a:solidFill>
                                      <a:schemeClr val="tx1"/>
                                    </a:solidFill>
                                    <a:latin typeface="Cambria Math" panose="02040503050406030204" pitchFamily="18" charset="0"/>
                                  </a:rPr>
                                  <m:t> </m:t>
                                </m:r>
                                <m:r>
                                  <a:rPr lang="en-GB" sz="1400" b="0" i="1" smtClean="0">
                                    <a:solidFill>
                                      <a:schemeClr val="tx1"/>
                                    </a:solidFill>
                                    <a:latin typeface="Cambria Math" panose="02040503050406030204" pitchFamily="18" charset="0"/>
                                  </a:rPr>
                                  <m:t>𝑖𝑛</m:t>
                                </m:r>
                                <m:r>
                                  <a:rPr lang="en-GB" sz="1400" b="0" i="1" smtClean="0">
                                    <a:solidFill>
                                      <a:schemeClr val="tx1"/>
                                    </a:solidFill>
                                    <a:latin typeface="Cambria Math" panose="02040503050406030204" pitchFamily="18" charset="0"/>
                                  </a:rPr>
                                  <m:t> 60 </m:t>
                                </m:r>
                                <m:r>
                                  <a:rPr lang="en-GB" sz="1400" b="0" i="1" smtClean="0">
                                    <a:solidFill>
                                      <a:schemeClr val="tx1"/>
                                    </a:solidFill>
                                    <a:latin typeface="Cambria Math" panose="02040503050406030204" pitchFamily="18" charset="0"/>
                                  </a:rPr>
                                  <m:t>h𝑜𝑢𝑠𝑒h𝑜𝑙𝑑𝑠</m:t>
                                </m:r>
                                <m:r>
                                  <a:rPr lang="en-GB" sz="1400" b="0" i="1" smtClean="0">
                                    <a:solidFill>
                                      <a:schemeClr val="tx1"/>
                                    </a:solidFill>
                                    <a:latin typeface="Cambria Math" panose="02040503050406030204" pitchFamily="18" charset="0"/>
                                  </a:rPr>
                                  <m:t> </m:t>
                                </m:r>
                                <m:r>
                                  <a:rPr lang="en-GB" sz="1400" b="0" i="1" smtClean="0">
                                    <a:solidFill>
                                      <a:schemeClr val="tx1"/>
                                    </a:solidFill>
                                    <a:latin typeface="Cambria Math" panose="02040503050406030204" pitchFamily="18" charset="0"/>
                                  </a:rPr>
                                  <m:t>𝑖𝑛</m:t>
                                </m:r>
                                <m:r>
                                  <a:rPr lang="en-GB" sz="1400" b="0" i="1" smtClean="0">
                                    <a:solidFill>
                                      <a:schemeClr val="tx1"/>
                                    </a:solidFill>
                                    <a:latin typeface="Cambria Math" panose="02040503050406030204" pitchFamily="18" charset="0"/>
                                  </a:rPr>
                                  <m:t> </m:t>
                                </m:r>
                                <m:r>
                                  <a:rPr lang="en-GB" sz="1400" b="0" i="1" smtClean="0">
                                    <a:solidFill>
                                      <a:schemeClr val="tx1"/>
                                    </a:solidFill>
                                    <a:latin typeface="Cambria Math" panose="02040503050406030204" pitchFamily="18" charset="0"/>
                                  </a:rPr>
                                  <m:t>𝐶𝑜𝑟𝑏𝑦</m:t>
                                </m:r>
                                <m:r>
                                  <a:rPr lang="en-GB" sz="1400" b="0" i="1" smtClean="0">
                                    <a:solidFill>
                                      <a:schemeClr val="tx1"/>
                                    </a:solidFill>
                                    <a:latin typeface="Cambria Math" panose="02040503050406030204" pitchFamily="18" charset="0"/>
                                  </a:rPr>
                                  <m:t> </m:t>
                                </m:r>
                                <m:r>
                                  <a:rPr lang="en-GB" sz="1400" b="0" i="1" smtClean="0">
                                    <a:solidFill>
                                      <a:schemeClr val="tx1"/>
                                    </a:solidFill>
                                    <a:latin typeface="Cambria Math" panose="02040503050406030204" pitchFamily="18" charset="0"/>
                                  </a:rPr>
                                  <m:t>𝑖𝑠</m:t>
                                </m:r>
                                <m:r>
                                  <a:rPr lang="en-GB" sz="1400" b="0" i="1" smtClean="0">
                                    <a:solidFill>
                                      <a:schemeClr val="tx1"/>
                                    </a:solidFill>
                                    <a:latin typeface="Cambria Math" panose="02040503050406030204" pitchFamily="18" charset="0"/>
                                  </a:rPr>
                                  <m:t> 3</m:t>
                                </m:r>
                              </m:oMath>
                            </m:oMathPara>
                          </a14:m>
                          <a:endParaRPr lang="en-GB" sz="1400" b="0" dirty="0">
                            <a:solidFill>
                              <a:schemeClr val="tx1"/>
                            </a:solidFill>
                          </a:endParaRPr>
                        </a:p>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𝑇h𝑒</m:t>
                                </m:r>
                                <m:r>
                                  <a:rPr lang="en-GB" sz="1400" b="0" i="1" smtClean="0">
                                    <a:solidFill>
                                      <a:schemeClr val="tx1"/>
                                    </a:solidFill>
                                    <a:latin typeface="Cambria Math" panose="02040503050406030204" pitchFamily="18" charset="0"/>
                                  </a:rPr>
                                  <m:t> </m:t>
                                </m:r>
                                <m:r>
                                  <a:rPr lang="en-GB" sz="1400" b="0" i="1" smtClean="0">
                                    <a:solidFill>
                                      <a:schemeClr val="tx1"/>
                                    </a:solidFill>
                                    <a:latin typeface="Cambria Math" panose="02040503050406030204" pitchFamily="18" charset="0"/>
                                  </a:rPr>
                                  <m:t>𝑎𝑣𝑒𝑟𝑎𝑔𝑒</m:t>
                                </m:r>
                                <m:r>
                                  <a:rPr lang="en-GB" sz="1400" b="0" i="1" smtClean="0">
                                    <a:solidFill>
                                      <a:schemeClr val="tx1"/>
                                    </a:solidFill>
                                    <a:latin typeface="Cambria Math" panose="02040503050406030204" pitchFamily="18" charset="0"/>
                                  </a:rPr>
                                  <m:t> </m:t>
                                </m:r>
                                <m:r>
                                  <a:rPr lang="en-GB" sz="1400" b="0" i="1" smtClean="0">
                                    <a:solidFill>
                                      <a:schemeClr val="tx1"/>
                                    </a:solidFill>
                                    <a:latin typeface="Cambria Math" panose="02040503050406030204" pitchFamily="18" charset="0"/>
                                  </a:rPr>
                                  <m:t>𝑛𝑢𝑚𝑏𝑒𝑟</m:t>
                                </m:r>
                                <m:r>
                                  <a:rPr lang="en-GB" sz="1400" b="0" i="1" smtClean="0">
                                    <a:solidFill>
                                      <a:schemeClr val="tx1"/>
                                    </a:solidFill>
                                    <a:latin typeface="Cambria Math" panose="02040503050406030204" pitchFamily="18" charset="0"/>
                                  </a:rPr>
                                  <m:t> </m:t>
                                </m:r>
                                <m:r>
                                  <a:rPr lang="en-GB" sz="1400" b="0" i="1" smtClean="0">
                                    <a:solidFill>
                                      <a:schemeClr val="tx1"/>
                                    </a:solidFill>
                                    <a:latin typeface="Cambria Math" panose="02040503050406030204" pitchFamily="18" charset="0"/>
                                  </a:rPr>
                                  <m:t>𝑜𝑓</m:t>
                                </m:r>
                                <m:r>
                                  <a:rPr lang="en-GB" sz="1400" b="0" i="1" smtClean="0">
                                    <a:solidFill>
                                      <a:schemeClr val="tx1"/>
                                    </a:solidFill>
                                    <a:latin typeface="Cambria Math" panose="02040503050406030204" pitchFamily="18" charset="0"/>
                                  </a:rPr>
                                  <m:t> </m:t>
                                </m:r>
                                <m:r>
                                  <a:rPr lang="en-GB" sz="1400" b="0" i="1" smtClean="0">
                                    <a:solidFill>
                                      <a:schemeClr val="tx1"/>
                                    </a:solidFill>
                                    <a:latin typeface="Cambria Math" panose="02040503050406030204" pitchFamily="18" charset="0"/>
                                  </a:rPr>
                                  <m:t>𝑐𝑎𝑟𝑠</m:t>
                                </m:r>
                                <m:r>
                                  <a:rPr lang="en-GB" sz="1400" b="0" i="1" smtClean="0">
                                    <a:solidFill>
                                      <a:schemeClr val="tx1"/>
                                    </a:solidFill>
                                    <a:latin typeface="Cambria Math" panose="02040503050406030204" pitchFamily="18" charset="0"/>
                                  </a:rPr>
                                  <m:t> </m:t>
                                </m:r>
                                <m:r>
                                  <a:rPr lang="en-GB" sz="1400" b="0" i="1" smtClean="0">
                                    <a:solidFill>
                                      <a:schemeClr val="tx1"/>
                                    </a:solidFill>
                                    <a:latin typeface="Cambria Math" panose="02040503050406030204" pitchFamily="18" charset="0"/>
                                  </a:rPr>
                                  <m:t>𝑖𝑛</m:t>
                                </m:r>
                                <m:r>
                                  <a:rPr lang="en-GB" sz="1400" b="0" i="1" smtClean="0">
                                    <a:solidFill>
                                      <a:schemeClr val="tx1"/>
                                    </a:solidFill>
                                    <a:latin typeface="Cambria Math" panose="02040503050406030204" pitchFamily="18" charset="0"/>
                                  </a:rPr>
                                  <m:t> 40 </m:t>
                                </m:r>
                                <m:r>
                                  <a:rPr lang="en-GB" sz="1400" b="0" i="1" smtClean="0">
                                    <a:solidFill>
                                      <a:schemeClr val="tx1"/>
                                    </a:solidFill>
                                    <a:latin typeface="Cambria Math" panose="02040503050406030204" pitchFamily="18" charset="0"/>
                                  </a:rPr>
                                  <m:t>h𝑜𝑢𝑠𝑒h𝑜𝑙𝑑𝑠</m:t>
                                </m:r>
                                <m:r>
                                  <a:rPr lang="en-GB" sz="1400" b="0" i="1" smtClean="0">
                                    <a:solidFill>
                                      <a:schemeClr val="tx1"/>
                                    </a:solidFill>
                                    <a:latin typeface="Cambria Math" panose="02040503050406030204" pitchFamily="18" charset="0"/>
                                  </a:rPr>
                                  <m:t> </m:t>
                                </m:r>
                                <m:r>
                                  <a:rPr lang="en-GB" sz="1400" b="0" i="1" smtClean="0">
                                    <a:solidFill>
                                      <a:schemeClr val="tx1"/>
                                    </a:solidFill>
                                    <a:latin typeface="Cambria Math" panose="02040503050406030204" pitchFamily="18" charset="0"/>
                                  </a:rPr>
                                  <m:t>𝑖𝑛</m:t>
                                </m:r>
                                <m:r>
                                  <a:rPr lang="en-GB" sz="1400" b="0" i="1" smtClean="0">
                                    <a:solidFill>
                                      <a:schemeClr val="tx1"/>
                                    </a:solidFill>
                                    <a:latin typeface="Cambria Math" panose="02040503050406030204" pitchFamily="18" charset="0"/>
                                  </a:rPr>
                                  <m:t> </m:t>
                                </m:r>
                                <m:r>
                                  <a:rPr lang="en-GB" sz="1400" b="0" i="1" smtClean="0">
                                    <a:solidFill>
                                      <a:schemeClr val="tx1"/>
                                    </a:solidFill>
                                    <a:latin typeface="Cambria Math" panose="02040503050406030204" pitchFamily="18" charset="0"/>
                                  </a:rPr>
                                  <m:t>𝐾𝑒𝑡𝑡𝑒𝑟𝑖𝑛𝑔</m:t>
                                </m:r>
                                <m:r>
                                  <a:rPr lang="en-GB" sz="1400" b="0" i="1" smtClean="0">
                                    <a:solidFill>
                                      <a:schemeClr val="tx1"/>
                                    </a:solidFill>
                                    <a:latin typeface="Cambria Math" panose="02040503050406030204" pitchFamily="18" charset="0"/>
                                  </a:rPr>
                                  <m:t> </m:t>
                                </m:r>
                                <m:r>
                                  <a:rPr lang="en-GB" sz="1400" b="0" i="1" smtClean="0">
                                    <a:solidFill>
                                      <a:schemeClr val="tx1"/>
                                    </a:solidFill>
                                    <a:latin typeface="Cambria Math" panose="02040503050406030204" pitchFamily="18" charset="0"/>
                                  </a:rPr>
                                  <m:t>𝑖𝑠</m:t>
                                </m:r>
                                <m:r>
                                  <a:rPr lang="en-GB" sz="1400" b="0" i="1" smtClean="0">
                                    <a:solidFill>
                                      <a:schemeClr val="tx1"/>
                                    </a:solidFill>
                                    <a:latin typeface="Cambria Math" panose="02040503050406030204" pitchFamily="18" charset="0"/>
                                  </a:rPr>
                                  <m:t> 2</m:t>
                                </m:r>
                              </m:oMath>
                            </m:oMathPara>
                          </a14:m>
                          <a:endParaRPr lang="en-GB" sz="1400" b="0" dirty="0">
                            <a:solidFill>
                              <a:schemeClr val="tx1"/>
                            </a:solidFill>
                          </a:endParaRPr>
                        </a:p>
                        <a:p>
                          <a:pPr/>
                          <a14:m>
                            <m:oMathPara xmlns:m="http://schemas.openxmlformats.org/officeDocument/2006/math">
                              <m:oMathParaPr>
                                <m:jc m:val="centerGroup"/>
                              </m:oMathParaPr>
                              <m:oMath xmlns:m="http://schemas.openxmlformats.org/officeDocument/2006/math">
                                <m:r>
                                  <a:rPr lang="en-GB" sz="1400" b="0" i="1" smtClean="0">
                                    <a:solidFill>
                                      <a:schemeClr val="tx1"/>
                                    </a:solidFill>
                                    <a:latin typeface="Cambria Math" panose="02040503050406030204" pitchFamily="18" charset="0"/>
                                  </a:rPr>
                                  <m:t>𝑊h𝑎𝑡</m:t>
                                </m:r>
                                <m:r>
                                  <a:rPr lang="en-GB" sz="1400" b="0" i="1" smtClean="0">
                                    <a:solidFill>
                                      <a:schemeClr val="tx1"/>
                                    </a:solidFill>
                                    <a:latin typeface="Cambria Math" panose="02040503050406030204" pitchFamily="18" charset="0"/>
                                  </a:rPr>
                                  <m:t> </m:t>
                                </m:r>
                                <m:r>
                                  <a:rPr lang="en-GB" sz="1400" b="0" i="1" smtClean="0">
                                    <a:solidFill>
                                      <a:schemeClr val="tx1"/>
                                    </a:solidFill>
                                    <a:latin typeface="Cambria Math" panose="02040503050406030204" pitchFamily="18" charset="0"/>
                                  </a:rPr>
                                  <m:t>𝑖𝑠</m:t>
                                </m:r>
                                <m:r>
                                  <a:rPr lang="en-GB" sz="1400" b="0" i="1" smtClean="0">
                                    <a:solidFill>
                                      <a:schemeClr val="tx1"/>
                                    </a:solidFill>
                                    <a:latin typeface="Cambria Math" panose="02040503050406030204" pitchFamily="18" charset="0"/>
                                  </a:rPr>
                                  <m:t> </m:t>
                                </m:r>
                                <m:r>
                                  <a:rPr lang="en-GB" sz="1400" b="0" i="1" smtClean="0">
                                    <a:solidFill>
                                      <a:schemeClr val="tx1"/>
                                    </a:solidFill>
                                    <a:latin typeface="Cambria Math" panose="02040503050406030204" pitchFamily="18" charset="0"/>
                                  </a:rPr>
                                  <m:t>𝑡h𝑒</m:t>
                                </m:r>
                                <m:r>
                                  <a:rPr lang="en-GB" sz="1400" b="0" i="1" smtClean="0">
                                    <a:solidFill>
                                      <a:schemeClr val="tx1"/>
                                    </a:solidFill>
                                    <a:latin typeface="Cambria Math" panose="02040503050406030204" pitchFamily="18" charset="0"/>
                                  </a:rPr>
                                  <m:t> </m:t>
                                </m:r>
                                <m:r>
                                  <a:rPr lang="en-GB" sz="1400" b="0" i="1" smtClean="0">
                                    <a:solidFill>
                                      <a:schemeClr val="tx1"/>
                                    </a:solidFill>
                                    <a:latin typeface="Cambria Math" panose="02040503050406030204" pitchFamily="18" charset="0"/>
                                  </a:rPr>
                                  <m:t>𝑚𝑒𝑎𝑛</m:t>
                                </m:r>
                                <m:r>
                                  <a:rPr lang="en-GB" sz="1400" b="0" i="1" smtClean="0">
                                    <a:solidFill>
                                      <a:schemeClr val="tx1"/>
                                    </a:solidFill>
                                    <a:latin typeface="Cambria Math" panose="02040503050406030204" pitchFamily="18" charset="0"/>
                                  </a:rPr>
                                  <m:t> </m:t>
                                </m:r>
                                <m:r>
                                  <a:rPr lang="en-GB" sz="1400" b="0" i="1" smtClean="0">
                                    <a:solidFill>
                                      <a:schemeClr val="tx1"/>
                                    </a:solidFill>
                                    <a:latin typeface="Cambria Math" panose="02040503050406030204" pitchFamily="18" charset="0"/>
                                  </a:rPr>
                                  <m:t>𝑛𝑢𝑚𝑏𝑒𝑟</m:t>
                                </m:r>
                                <m:r>
                                  <a:rPr lang="en-GB" sz="1400" b="0" i="1" smtClean="0">
                                    <a:solidFill>
                                      <a:schemeClr val="tx1"/>
                                    </a:solidFill>
                                    <a:latin typeface="Cambria Math" panose="02040503050406030204" pitchFamily="18" charset="0"/>
                                  </a:rPr>
                                  <m:t> </m:t>
                                </m:r>
                                <m:r>
                                  <a:rPr lang="en-GB" sz="1400" b="0" i="1" smtClean="0">
                                    <a:solidFill>
                                      <a:schemeClr val="tx1"/>
                                    </a:solidFill>
                                    <a:latin typeface="Cambria Math" panose="02040503050406030204" pitchFamily="18" charset="0"/>
                                  </a:rPr>
                                  <m:t>𝑜𝑓</m:t>
                                </m:r>
                                <m:r>
                                  <a:rPr lang="en-GB" sz="1400" b="0" i="1" smtClean="0">
                                    <a:solidFill>
                                      <a:schemeClr val="tx1"/>
                                    </a:solidFill>
                                    <a:latin typeface="Cambria Math" panose="02040503050406030204" pitchFamily="18" charset="0"/>
                                  </a:rPr>
                                  <m:t> </m:t>
                                </m:r>
                                <m:r>
                                  <a:rPr lang="en-GB" sz="1400" b="0" i="1" smtClean="0">
                                    <a:solidFill>
                                      <a:schemeClr val="tx1"/>
                                    </a:solidFill>
                                    <a:latin typeface="Cambria Math" panose="02040503050406030204" pitchFamily="18" charset="0"/>
                                  </a:rPr>
                                  <m:t>𝑐𝑎𝑟𝑠</m:t>
                                </m:r>
                                <m:r>
                                  <a:rPr lang="en-GB" sz="1400" b="0" i="1" smtClean="0">
                                    <a:solidFill>
                                      <a:schemeClr val="tx1"/>
                                    </a:solidFill>
                                    <a:latin typeface="Cambria Math" panose="02040503050406030204" pitchFamily="18" charset="0"/>
                                  </a:rPr>
                                  <m:t> </m:t>
                                </m:r>
                                <m:r>
                                  <a:rPr lang="en-GB" sz="1400" b="0" i="1" smtClean="0">
                                    <a:solidFill>
                                      <a:schemeClr val="tx1"/>
                                    </a:solidFill>
                                    <a:latin typeface="Cambria Math" panose="02040503050406030204" pitchFamily="18" charset="0"/>
                                  </a:rPr>
                                  <m:t>𝑖𝑛</m:t>
                                </m:r>
                                <m:r>
                                  <a:rPr lang="en-GB" sz="1400" b="0" i="1" smtClean="0">
                                    <a:solidFill>
                                      <a:schemeClr val="tx1"/>
                                    </a:solidFill>
                                    <a:latin typeface="Cambria Math" panose="02040503050406030204" pitchFamily="18" charset="0"/>
                                  </a:rPr>
                                  <m:t> </m:t>
                                </m:r>
                                <m:r>
                                  <a:rPr lang="en-GB" sz="1400" b="0" i="1" smtClean="0">
                                    <a:solidFill>
                                      <a:schemeClr val="tx1"/>
                                    </a:solidFill>
                                    <a:latin typeface="Cambria Math" panose="02040503050406030204" pitchFamily="18" charset="0"/>
                                  </a:rPr>
                                  <m:t>𝑡h𝑒</m:t>
                                </m:r>
                                <m:r>
                                  <a:rPr lang="en-GB" sz="1400" b="0" i="1" smtClean="0">
                                    <a:solidFill>
                                      <a:schemeClr val="tx1"/>
                                    </a:solidFill>
                                    <a:latin typeface="Cambria Math" panose="02040503050406030204" pitchFamily="18" charset="0"/>
                                  </a:rPr>
                                  <m:t> 1000 </m:t>
                                </m:r>
                                <m:r>
                                  <a:rPr lang="en-GB" sz="1400" b="0" i="1" smtClean="0">
                                    <a:solidFill>
                                      <a:schemeClr val="tx1"/>
                                    </a:solidFill>
                                    <a:latin typeface="Cambria Math" panose="02040503050406030204" pitchFamily="18" charset="0"/>
                                  </a:rPr>
                                  <m:t>h𝑜𝑢𝑠𝑒h𝑜𝑙𝑑𝑠</m:t>
                                </m:r>
                                <m:r>
                                  <a:rPr lang="en-GB" sz="1400" b="0" i="1" smtClean="0">
                                    <a:solidFill>
                                      <a:schemeClr val="tx1"/>
                                    </a:solidFill>
                                    <a:latin typeface="Cambria Math" panose="02040503050406030204" pitchFamily="18" charset="0"/>
                                  </a:rPr>
                                  <m:t>?</m:t>
                                </m:r>
                              </m:oMath>
                            </m:oMathPara>
                          </a14:m>
                          <a:endParaRPr lang="en-GB"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mc:Choice>
        <mc:Fallback xmlns="">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765352147"/>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260" r="-100232" b="-10052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260" r="-232" b="-100521"/>
                          </a:stretch>
                        </a:blipFill>
                      </a:tcPr>
                    </a:tc>
                    <a:extLst>
                      <a:ext uri="{0D108BD9-81ED-4DB2-BD59-A6C34878D82A}">
                        <a16:rowId xmlns:a16="http://schemas.microsoft.com/office/drawing/2014/main" val="755473031"/>
                      </a:ext>
                    </a:extLst>
                  </a:tr>
                  <a:tr h="233764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16" t="-100522" r="-100232" b="-78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116" t="-100522" r="-232" b="-783"/>
                          </a:stretch>
                        </a:blipFill>
                      </a:tcPr>
                    </a:tc>
                    <a:extLst>
                      <a:ext uri="{0D108BD9-81ED-4DB2-BD59-A6C34878D82A}">
                        <a16:rowId xmlns:a16="http://schemas.microsoft.com/office/drawing/2014/main" val="830404040"/>
                      </a:ext>
                    </a:extLst>
                  </a:tr>
                </a:tbl>
              </a:graphicData>
            </a:graphic>
          </p:graphicFrame>
        </mc:Fallback>
      </mc:AlternateContent>
      <p:pic>
        <p:nvPicPr>
          <p:cNvPr id="6" name="Picture 5">
            <a:extLst>
              <a:ext uri="{FF2B5EF4-FFF2-40B4-BE49-F238E27FC236}">
                <a16:creationId xmlns:a16="http://schemas.microsoft.com/office/drawing/2014/main" id="{B509C427-396B-46A3-A888-ACDF01F855E6}"/>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BCEC70DC-D0EE-4E1D-A455-90CBB393D2BB}"/>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 405-408; 417-421</a:t>
            </a:r>
          </a:p>
        </p:txBody>
      </p:sp>
      <p:sp>
        <p:nvSpPr>
          <p:cNvPr id="8" name="Title 1">
            <a:extLst>
              <a:ext uri="{FF2B5EF4-FFF2-40B4-BE49-F238E27FC236}">
                <a16:creationId xmlns:a16="http://schemas.microsoft.com/office/drawing/2014/main" id="{D715F5CB-ADEA-4A45-9E34-EFF091928986}"/>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0E4F58E9-48E8-4DE0-92D2-009398B55FDC}"/>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Averages</a:t>
            </a:r>
          </a:p>
        </p:txBody>
      </p:sp>
    </p:spTree>
    <p:extLst>
      <p:ext uri="{BB962C8B-B14F-4D97-AF65-F5344CB8AC3E}">
        <p14:creationId xmlns:p14="http://schemas.microsoft.com/office/powerpoint/2010/main" val="3079238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A39E9-61C6-4AAE-9707-D8433BE46AD7}"/>
              </a:ext>
            </a:extLst>
          </p:cNvPr>
          <p:cNvSpPr txBox="1">
            <a:spLocks/>
          </p:cNvSpPr>
          <p:nvPr/>
        </p:nvSpPr>
        <p:spPr>
          <a:xfrm>
            <a:off x="3094896" y="936884"/>
            <a:ext cx="6072348" cy="1470025"/>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chemeClr val="bg1"/>
                </a:solidFill>
              </a:rPr>
              <a:t>Section A: Number</a:t>
            </a:r>
          </a:p>
        </p:txBody>
      </p:sp>
      <p:pic>
        <p:nvPicPr>
          <p:cNvPr id="5" name="Picture 4">
            <a:extLst>
              <a:ext uri="{FF2B5EF4-FFF2-40B4-BE49-F238E27FC236}">
                <a16:creationId xmlns:a16="http://schemas.microsoft.com/office/drawing/2014/main" id="{77D330BA-9524-4041-BCE7-27BAF94560E0}"/>
              </a:ext>
            </a:extLst>
          </p:cNvPr>
          <p:cNvPicPr>
            <a:picLocks noChangeAspect="1"/>
          </p:cNvPicPr>
          <p:nvPr/>
        </p:nvPicPr>
        <p:blipFill>
          <a:blip r:embed="rId2"/>
          <a:stretch>
            <a:fillRect/>
          </a:stretch>
        </p:blipFill>
        <p:spPr>
          <a:xfrm>
            <a:off x="3094896" y="2664582"/>
            <a:ext cx="6057738" cy="3454864"/>
          </a:xfrm>
          <a:prstGeom prst="rect">
            <a:avLst/>
          </a:prstGeom>
        </p:spPr>
      </p:pic>
      <p:sp>
        <p:nvSpPr>
          <p:cNvPr id="7" name="Rectangle 6">
            <a:extLst>
              <a:ext uri="{FF2B5EF4-FFF2-40B4-BE49-F238E27FC236}">
                <a16:creationId xmlns:a16="http://schemas.microsoft.com/office/drawing/2014/main" id="{8E32F482-CA9A-4E7F-B835-7EBA3BACC0C5}"/>
              </a:ext>
            </a:extLst>
          </p:cNvPr>
          <p:cNvSpPr/>
          <p:nvPr/>
        </p:nvSpPr>
        <p:spPr>
          <a:xfrm>
            <a:off x="2937803" y="2543904"/>
            <a:ext cx="6372665" cy="3685736"/>
          </a:xfrm>
          <a:prstGeom prst="rect">
            <a:avLst/>
          </a:prstGeom>
          <a:noFill/>
          <a:ln>
            <a:solidFill>
              <a:srgbClr val="E46C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4868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Fraction of an amount</a:t>
            </a:r>
            <a:endParaRPr lang="en-GB" sz="2400" dirty="0">
              <a:latin typeface="+mn-lt"/>
            </a:endParaRPr>
          </a:p>
        </p:txBody>
      </p:sp>
      <p:graphicFrame>
        <p:nvGraphicFramePr>
          <p:cNvPr id="5" name="Table 4">
            <a:extLst>
              <a:ext uri="{FF2B5EF4-FFF2-40B4-BE49-F238E27FC236}">
                <a16:creationId xmlns:a16="http://schemas.microsoft.com/office/drawing/2014/main" id="{30D05BC6-C927-41D8-8814-D2CBD02A666C}"/>
              </a:ext>
            </a:extLst>
          </p:cNvPr>
          <p:cNvGraphicFramePr>
            <a:graphicFrameLocks noGrp="1"/>
          </p:cNvGraphicFramePr>
          <p:nvPr>
            <p:extLst>
              <p:ext uri="{D42A27DB-BD31-4B8C-83A1-F6EECF244321}">
                <p14:modId xmlns:p14="http://schemas.microsoft.com/office/powerpoint/2010/main" val="1320510341"/>
              </p:ext>
            </p:extLst>
          </p:nvPr>
        </p:nvGraphicFramePr>
        <p:xfrm>
          <a:off x="838200" y="1908386"/>
          <a:ext cx="10515600" cy="4675294"/>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6478149"/>
                    </a:ext>
                  </a:extLst>
                </a:gridCol>
                <a:gridCol w="5257800">
                  <a:extLst>
                    <a:ext uri="{9D8B030D-6E8A-4147-A177-3AD203B41FA5}">
                      <a16:colId xmlns:a16="http://schemas.microsoft.com/office/drawing/2014/main" val="3290434865"/>
                    </a:ext>
                  </a:extLst>
                </a:gridCol>
              </a:tblGrid>
              <a:tr h="2337647">
                <a:tc>
                  <a:txBody>
                    <a:bodyPr/>
                    <a:lstStyle/>
                    <a:p>
                      <a:r>
                        <a:rPr lang="en-GB" b="0" dirty="0">
                          <a:solidFill>
                            <a:schemeClr val="tx1"/>
                          </a:solidFill>
                        </a:rPr>
                        <a:t>Find</a:t>
                      </a:r>
                      <a:r>
                        <a:rPr lang="en-GB" b="0" baseline="0" dirty="0">
                          <a:solidFill>
                            <a:schemeClr val="tx1"/>
                          </a:solidFill>
                        </a:rPr>
                        <a:t> 3/4 of 28.</a:t>
                      </a:r>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b="0" dirty="0">
                          <a:solidFill>
                            <a:schemeClr val="tx1"/>
                          </a:solidFill>
                        </a:rPr>
                        <a:t>Increase 28 by 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473031"/>
                  </a:ext>
                </a:extLst>
              </a:tr>
              <a:tr h="2337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3/4</a:t>
                      </a:r>
                      <a:r>
                        <a:rPr lang="en-GB" b="0" baseline="0" dirty="0">
                          <a:solidFill>
                            <a:schemeClr val="tx1"/>
                          </a:solidFill>
                        </a:rPr>
                        <a:t> of x is 33. Find x.</a:t>
                      </a:r>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3/4</a:t>
                      </a:r>
                      <a:r>
                        <a:rPr lang="en-GB" b="0" baseline="0" dirty="0">
                          <a:solidFill>
                            <a:schemeClr val="tx1"/>
                          </a:solidFill>
                        </a:rPr>
                        <a:t> of x is 12. Find 5/4 of x.</a:t>
                      </a:r>
                      <a:endParaRPr lang="en-GB" b="0" dirty="0">
                        <a:solidFill>
                          <a:schemeClr val="tx1"/>
                        </a:solidFill>
                      </a:endParaRP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0404040"/>
                  </a:ext>
                </a:extLst>
              </a:tr>
            </a:tbl>
          </a:graphicData>
        </a:graphic>
      </p:graphicFrame>
      <p:pic>
        <p:nvPicPr>
          <p:cNvPr id="6" name="Picture 5">
            <a:extLst>
              <a:ext uri="{FF2B5EF4-FFF2-40B4-BE49-F238E27FC236}">
                <a16:creationId xmlns:a16="http://schemas.microsoft.com/office/drawing/2014/main" id="{1CD474E8-360A-4912-9E9F-D6EBC650B4AD}"/>
              </a:ext>
            </a:extLst>
          </p:cNvPr>
          <p:cNvPicPr>
            <a:picLocks noChangeAspect="1"/>
          </p:cNvPicPr>
          <p:nvPr/>
        </p:nvPicPr>
        <p:blipFill>
          <a:blip r:embed="rId2"/>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03868EF9-9F35-4DC7-989B-E4C119E48D8E}"/>
              </a:ext>
            </a:extLst>
          </p:cNvPr>
          <p:cNvSpPr txBox="1"/>
          <p:nvPr/>
        </p:nvSpPr>
        <p:spPr>
          <a:xfrm>
            <a:off x="4792578" y="6377446"/>
            <a:ext cx="1303422" cy="523220"/>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solidFill>
                  <a:schemeClr val="bg1"/>
                </a:solidFill>
              </a:rPr>
              <a:t>Clip 77</a:t>
            </a:r>
          </a:p>
        </p:txBody>
      </p:sp>
      <p:sp>
        <p:nvSpPr>
          <p:cNvPr id="8" name="Title 1">
            <a:extLst>
              <a:ext uri="{FF2B5EF4-FFF2-40B4-BE49-F238E27FC236}">
                <a16:creationId xmlns:a16="http://schemas.microsoft.com/office/drawing/2014/main" id="{1803BF3E-DF1B-49AC-94EE-6C0F81188833}"/>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2" name="Rectangle 1">
            <a:extLst>
              <a:ext uri="{FF2B5EF4-FFF2-40B4-BE49-F238E27FC236}">
                <a16:creationId xmlns:a16="http://schemas.microsoft.com/office/drawing/2014/main" id="{CD83C9F0-5649-4B5E-9E36-E84F60CCCB0B}"/>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Fractions of an Amount </a:t>
            </a:r>
          </a:p>
        </p:txBody>
      </p:sp>
    </p:spTree>
    <p:extLst>
      <p:ext uri="{BB962C8B-B14F-4D97-AF65-F5344CB8AC3E}">
        <p14:creationId xmlns:p14="http://schemas.microsoft.com/office/powerpoint/2010/main" val="3417401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Fraction Arithmetic</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3122508446"/>
                  </p:ext>
                </p:extLst>
              </p:nvPr>
            </p:nvGraphicFramePr>
            <p:xfrm>
              <a:off x="838200" y="1941564"/>
              <a:ext cx="10515600" cy="4754658"/>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377329">
                    <a:tc>
                      <a:txBody>
                        <a:bodyPr/>
                        <a:lstStyle/>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1</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2</m:t>
                                    </m:r>
                                  </m:num>
                                  <m:den>
                                    <m:r>
                                      <a:rPr lang="en-GB" b="0" i="1" smtClean="0">
                                        <a:latin typeface="Cambria Math" panose="02040503050406030204" pitchFamily="18" charset="0"/>
                                        <a:ea typeface="Cambria Math" panose="02040503050406030204" pitchFamily="18" charset="0"/>
                                      </a:rPr>
                                      <m:t>7</m:t>
                                    </m:r>
                                  </m:den>
                                </m:f>
                              </m:oMath>
                            </m:oMathPara>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b="0" i="1" smtClean="0">
                                    <a:latin typeface="Cambria Math" panose="02040503050406030204" pitchFamily="18" charset="0"/>
                                  </a:rPr>
                                  <m:t>+1</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2</m:t>
                                    </m:r>
                                  </m:num>
                                  <m:den>
                                    <m:r>
                                      <a:rPr lang="en-GB" b="0" i="1" smtClean="0">
                                        <a:latin typeface="Cambria Math" panose="02040503050406030204" pitchFamily="18" charset="0"/>
                                        <a:ea typeface="Cambria Math" panose="02040503050406030204" pitchFamily="18" charset="0"/>
                                      </a:rPr>
                                      <m:t>7</m:t>
                                    </m:r>
                                  </m:den>
                                </m:f>
                              </m:oMath>
                            </m:oMathPara>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50988"/>
                      </a:ext>
                    </a:extLst>
                  </a:tr>
                  <a:tr h="2377329">
                    <a:tc>
                      <a:txBody>
                        <a:bodyPr/>
                        <a:lstStyle/>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b="0" i="1" smtClean="0">
                                    <a:latin typeface="Cambria Math" panose="02040503050406030204" pitchFamily="18" charset="0"/>
                                  </a:rPr>
                                  <m:t>−1</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2</m:t>
                                    </m:r>
                                  </m:num>
                                  <m:den>
                                    <m:r>
                                      <a:rPr lang="en-GB" b="0" i="1" smtClean="0">
                                        <a:latin typeface="Cambria Math" panose="02040503050406030204" pitchFamily="18" charset="0"/>
                                        <a:ea typeface="Cambria Math" panose="02040503050406030204" pitchFamily="18" charset="0"/>
                                      </a:rPr>
                                      <m:t>7</m:t>
                                    </m:r>
                                  </m:den>
                                </m:f>
                              </m:oMath>
                            </m:oMathPara>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b="0" i="1" smtClean="0">
                                    <a:latin typeface="Cambria Math" panose="02040503050406030204" pitchFamily="18" charset="0"/>
                                    <a:ea typeface="Cambria Math" panose="02040503050406030204" pitchFamily="18" charset="0"/>
                                  </a:rPr>
                                  <m:t>÷1</m:t>
                                </m:r>
                                <m:f>
                                  <m:fPr>
                                    <m:ctrlPr>
                                      <a:rPr lang="en-GB"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2</m:t>
                                    </m:r>
                                  </m:num>
                                  <m:den>
                                    <m:r>
                                      <a:rPr lang="en-GB" b="0" i="1" smtClean="0">
                                        <a:latin typeface="Cambria Math" panose="02040503050406030204" pitchFamily="18" charset="0"/>
                                        <a:ea typeface="Cambria Math" panose="02040503050406030204" pitchFamily="18" charset="0"/>
                                      </a:rPr>
                                      <m:t>7</m:t>
                                    </m:r>
                                  </m:den>
                                </m:f>
                              </m:oMath>
                            </m:oMathPara>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8312613"/>
                      </a:ext>
                    </a:extLst>
                  </a:tr>
                </a:tbl>
              </a:graphicData>
            </a:graphic>
          </p:graphicFrame>
        </mc:Choice>
        <mc:Fallback xmlns="">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3122508446"/>
                  </p:ext>
                </p:extLst>
              </p:nvPr>
            </p:nvGraphicFramePr>
            <p:xfrm>
              <a:off x="838200" y="1941564"/>
              <a:ext cx="10515600" cy="4754658"/>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37732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256" r="-100232" b="-10025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256" r="-232" b="-100256"/>
                          </a:stretch>
                        </a:blipFill>
                      </a:tcPr>
                    </a:tc>
                    <a:extLst>
                      <a:ext uri="{0D108BD9-81ED-4DB2-BD59-A6C34878D82A}">
                        <a16:rowId xmlns:a16="http://schemas.microsoft.com/office/drawing/2014/main" val="37550988"/>
                      </a:ext>
                    </a:extLst>
                  </a:tr>
                  <a:tr h="237732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100513" r="-100232" b="-51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100513" r="-232" b="-513"/>
                          </a:stretch>
                        </a:blipFill>
                      </a:tcPr>
                    </a:tc>
                    <a:extLst>
                      <a:ext uri="{0D108BD9-81ED-4DB2-BD59-A6C34878D82A}">
                        <a16:rowId xmlns:a16="http://schemas.microsoft.com/office/drawing/2014/main" val="2918312613"/>
                      </a:ext>
                    </a:extLst>
                  </a:tr>
                </a:tbl>
              </a:graphicData>
            </a:graphic>
          </p:graphicFrame>
        </mc:Fallback>
      </mc:AlternateContent>
      <p:sp>
        <p:nvSpPr>
          <p:cNvPr id="7" name="TextBox 8">
            <a:extLst>
              <a:ext uri="{FF2B5EF4-FFF2-40B4-BE49-F238E27FC236}">
                <a16:creationId xmlns:a16="http://schemas.microsoft.com/office/drawing/2014/main" id="{E1FE44D5-78C2-440E-B852-4A7FCC7516B7}"/>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Clips</a:t>
            </a:r>
          </a:p>
          <a:p>
            <a:r>
              <a:rPr lang="en-GB" sz="1600" b="1" dirty="0">
                <a:solidFill>
                  <a:schemeClr val="bg1"/>
                </a:solidFill>
              </a:rPr>
              <a:t>65-70,80</a:t>
            </a:r>
          </a:p>
        </p:txBody>
      </p:sp>
      <p:sp>
        <p:nvSpPr>
          <p:cNvPr id="8" name="Title 1">
            <a:extLst>
              <a:ext uri="{FF2B5EF4-FFF2-40B4-BE49-F238E27FC236}">
                <a16:creationId xmlns:a16="http://schemas.microsoft.com/office/drawing/2014/main" id="{0DC1B2CC-2158-4720-90AF-AB727A34B4CB}"/>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637368A5-8681-45DA-AA7F-0A76F2BDE735}"/>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3">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Fractions</a:t>
            </a:r>
          </a:p>
        </p:txBody>
      </p:sp>
      <p:pic>
        <p:nvPicPr>
          <p:cNvPr id="10" name="Picture 9">
            <a:extLst>
              <a:ext uri="{FF2B5EF4-FFF2-40B4-BE49-F238E27FC236}">
                <a16:creationId xmlns:a16="http://schemas.microsoft.com/office/drawing/2014/main" id="{F95A0C20-EB60-434B-908F-E3A5725C50E8}"/>
              </a:ext>
            </a:extLst>
          </p:cNvPr>
          <p:cNvPicPr>
            <a:picLocks noChangeAspect="1"/>
          </p:cNvPicPr>
          <p:nvPr/>
        </p:nvPicPr>
        <p:blipFill>
          <a:blip r:embed="rId4"/>
          <a:stretch>
            <a:fillRect/>
          </a:stretch>
        </p:blipFill>
        <p:spPr>
          <a:xfrm>
            <a:off x="2328721" y="6387072"/>
            <a:ext cx="2463857" cy="495187"/>
          </a:xfrm>
          <a:prstGeom prst="rect">
            <a:avLst/>
          </a:prstGeom>
        </p:spPr>
      </p:pic>
    </p:spTree>
    <p:extLst>
      <p:ext uri="{BB962C8B-B14F-4D97-AF65-F5344CB8AC3E}">
        <p14:creationId xmlns:p14="http://schemas.microsoft.com/office/powerpoint/2010/main" val="794383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Recurring Decimals to Fractions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2331502071"/>
                  </p:ext>
                </p:extLst>
              </p:nvPr>
            </p:nvGraphicFramePr>
            <p:xfrm>
              <a:off x="838200" y="1941564"/>
              <a:ext cx="10515600" cy="4754658"/>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377329">
                    <a:tc>
                      <a:txBody>
                        <a:bodyPr/>
                        <a:lstStyle/>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𝐶𝑜𝑛𝑣𝑒𝑟𝑡</m:t>
                                </m:r>
                                <m:r>
                                  <a:rPr lang="en-GB" b="0" i="1" smtClean="0">
                                    <a:latin typeface="Cambria Math" panose="02040503050406030204" pitchFamily="18" charset="0"/>
                                  </a:rPr>
                                  <m:t> 0.</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5</m:t>
                                    </m:r>
                                  </m:e>
                                </m:acc>
                                <m:r>
                                  <a:rPr lang="en-GB" b="0" i="1" smtClean="0">
                                    <a:latin typeface="Cambria Math" panose="02040503050406030204" pitchFamily="18" charset="0"/>
                                  </a:rPr>
                                  <m:t> </m:t>
                                </m:r>
                                <m:r>
                                  <a:rPr lang="en-GB" b="0" i="1" smtClean="0">
                                    <a:latin typeface="Cambria Math" panose="02040503050406030204" pitchFamily="18" charset="0"/>
                                  </a:rPr>
                                  <m:t>𝑖𝑛𝑡𝑜</m:t>
                                </m:r>
                                <m:r>
                                  <a:rPr lang="en-GB" b="0" i="1" smtClean="0">
                                    <a:latin typeface="Cambria Math" panose="02040503050406030204" pitchFamily="18" charset="0"/>
                                  </a:rPr>
                                  <m:t> </m:t>
                                </m:r>
                                <m:r>
                                  <a:rPr lang="en-GB" b="0" i="1" smtClean="0">
                                    <a:latin typeface="Cambria Math" panose="02040503050406030204" pitchFamily="18" charset="0"/>
                                  </a:rPr>
                                  <m:t>𝑎</m:t>
                                </m:r>
                                <m:r>
                                  <a:rPr lang="en-GB" b="0" i="1" smtClean="0">
                                    <a:latin typeface="Cambria Math" panose="02040503050406030204" pitchFamily="18" charset="0"/>
                                  </a:rPr>
                                  <m:t> </m:t>
                                </m:r>
                                <m:r>
                                  <a:rPr lang="en-GB" b="0" i="1" smtClean="0">
                                    <a:latin typeface="Cambria Math" panose="02040503050406030204" pitchFamily="18" charset="0"/>
                                  </a:rPr>
                                  <m:t>𝑓𝑟𝑎𝑐𝑡𝑖𝑜𝑛</m:t>
                                </m:r>
                              </m:oMath>
                            </m:oMathPara>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𝐶𝑜𝑛𝑣𝑒𝑟𝑡</m:t>
                                </m:r>
                                <m:r>
                                  <a:rPr lang="en-GB" b="0" i="1" smtClean="0">
                                    <a:latin typeface="Cambria Math" panose="02040503050406030204" pitchFamily="18" charset="0"/>
                                  </a:rPr>
                                  <m:t> 0. 5</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2</m:t>
                                    </m:r>
                                  </m:e>
                                </m:acc>
                                <m:r>
                                  <a:rPr lang="en-GB" b="0" i="1" smtClean="0">
                                    <a:latin typeface="Cambria Math" panose="02040503050406030204" pitchFamily="18" charset="0"/>
                                  </a:rPr>
                                  <m:t> </m:t>
                                </m:r>
                                <m:r>
                                  <a:rPr lang="en-GB" b="0" i="1" smtClean="0">
                                    <a:latin typeface="Cambria Math" panose="02040503050406030204" pitchFamily="18" charset="0"/>
                                  </a:rPr>
                                  <m:t>𝑖𝑛𝑡𝑜</m:t>
                                </m:r>
                                <m:r>
                                  <a:rPr lang="en-GB" b="0" i="1" smtClean="0">
                                    <a:latin typeface="Cambria Math" panose="02040503050406030204" pitchFamily="18" charset="0"/>
                                  </a:rPr>
                                  <m:t> </m:t>
                                </m:r>
                                <m:r>
                                  <a:rPr lang="en-GB" b="0" i="1" smtClean="0">
                                    <a:latin typeface="Cambria Math" panose="02040503050406030204" pitchFamily="18" charset="0"/>
                                  </a:rPr>
                                  <m:t>𝑎</m:t>
                                </m:r>
                                <m:r>
                                  <a:rPr lang="en-GB" b="0" i="1" smtClean="0">
                                    <a:latin typeface="Cambria Math" panose="02040503050406030204" pitchFamily="18" charset="0"/>
                                  </a:rPr>
                                  <m:t> </m:t>
                                </m:r>
                                <m:r>
                                  <a:rPr lang="en-GB" b="0" i="1" smtClean="0">
                                    <a:latin typeface="Cambria Math" panose="02040503050406030204" pitchFamily="18" charset="0"/>
                                  </a:rPr>
                                  <m:t>𝑓𝑟𝑎𝑐𝑡𝑖𝑜𝑛</m:t>
                                </m:r>
                              </m:oMath>
                            </m:oMathPara>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50988"/>
                      </a:ext>
                    </a:extLst>
                  </a:tr>
                  <a:tr h="2377329">
                    <a:tc>
                      <a:txBody>
                        <a:bodyPr/>
                        <a:lstStyle/>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𝐶𝑜𝑛𝑣𝑒𝑟𝑡</m:t>
                                </m:r>
                                <m:r>
                                  <a:rPr lang="en-GB" b="0" i="1" smtClean="0">
                                    <a:latin typeface="Cambria Math" panose="02040503050406030204" pitchFamily="18" charset="0"/>
                                  </a:rPr>
                                  <m:t> 0. 5</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2</m:t>
                                    </m:r>
                                  </m:e>
                                </m:acc>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3</m:t>
                                    </m:r>
                                  </m:e>
                                </m:acc>
                                <m:r>
                                  <a:rPr lang="en-GB" b="0" i="1" smtClean="0">
                                    <a:latin typeface="Cambria Math" panose="02040503050406030204" pitchFamily="18" charset="0"/>
                                  </a:rPr>
                                  <m:t> </m:t>
                                </m:r>
                                <m:r>
                                  <a:rPr lang="en-GB" b="0" i="1" smtClean="0">
                                    <a:latin typeface="Cambria Math" panose="02040503050406030204" pitchFamily="18" charset="0"/>
                                  </a:rPr>
                                  <m:t>𝑖𝑛𝑡𝑜</m:t>
                                </m:r>
                                <m:r>
                                  <a:rPr lang="en-GB" b="0" i="1" smtClean="0">
                                    <a:latin typeface="Cambria Math" panose="02040503050406030204" pitchFamily="18" charset="0"/>
                                  </a:rPr>
                                  <m:t> </m:t>
                                </m:r>
                                <m:r>
                                  <a:rPr lang="en-GB" b="0" i="1" smtClean="0">
                                    <a:latin typeface="Cambria Math" panose="02040503050406030204" pitchFamily="18" charset="0"/>
                                  </a:rPr>
                                  <m:t>𝑎</m:t>
                                </m:r>
                                <m:r>
                                  <a:rPr lang="en-GB" b="0" i="1" smtClean="0">
                                    <a:latin typeface="Cambria Math" panose="02040503050406030204" pitchFamily="18" charset="0"/>
                                  </a:rPr>
                                  <m:t> </m:t>
                                </m:r>
                                <m:r>
                                  <a:rPr lang="en-GB" b="0" i="1" smtClean="0">
                                    <a:latin typeface="Cambria Math" panose="02040503050406030204" pitchFamily="18" charset="0"/>
                                  </a:rPr>
                                  <m:t>𝑓𝑟𝑎𝑐𝑡𝑖𝑜𝑛</m:t>
                                </m:r>
                              </m:oMath>
                            </m:oMathPara>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𝑊𝑜𝑟𝑘</m:t>
                                </m:r>
                                <m:r>
                                  <a:rPr lang="en-GB" b="0" i="1" smtClean="0">
                                    <a:latin typeface="Cambria Math" panose="02040503050406030204" pitchFamily="18" charset="0"/>
                                  </a:rPr>
                                  <m:t> </m:t>
                                </m:r>
                                <m:r>
                                  <a:rPr lang="en-GB" b="0" i="1" smtClean="0">
                                    <a:latin typeface="Cambria Math" panose="02040503050406030204" pitchFamily="18" charset="0"/>
                                  </a:rPr>
                                  <m:t>𝑜𝑢𝑡</m:t>
                                </m:r>
                                <m:r>
                                  <a:rPr lang="en-GB" b="0" i="1" smtClean="0">
                                    <a:latin typeface="Cambria Math" panose="02040503050406030204" pitchFamily="18" charset="0"/>
                                  </a:rPr>
                                  <m:t> 0.2</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5</m:t>
                                    </m:r>
                                  </m:e>
                                </m:acc>
                                <m:r>
                                  <a:rPr lang="en-GB" b="0" i="1" smtClean="0">
                                    <a:latin typeface="Cambria Math" panose="02040503050406030204" pitchFamily="18" charset="0"/>
                                    <a:ea typeface="Cambria Math" panose="02040503050406030204" pitchFamily="18" charset="0"/>
                                  </a:rPr>
                                  <m:t>×0.</m:t>
                                </m:r>
                                <m:acc>
                                  <m:accPr>
                                    <m:chr m:val="̇"/>
                                    <m:ctrlPr>
                                      <a:rPr lang="en-GB" b="0" i="1" smtClean="0">
                                        <a:latin typeface="Cambria Math" panose="02040503050406030204" pitchFamily="18" charset="0"/>
                                        <a:ea typeface="Cambria Math" panose="02040503050406030204" pitchFamily="18" charset="0"/>
                                      </a:rPr>
                                    </m:ctrlPr>
                                  </m:accPr>
                                  <m:e>
                                    <m:r>
                                      <a:rPr lang="en-GB" b="0" i="1" smtClean="0">
                                        <a:latin typeface="Cambria Math" panose="02040503050406030204" pitchFamily="18" charset="0"/>
                                        <a:ea typeface="Cambria Math" panose="02040503050406030204" pitchFamily="18" charset="0"/>
                                      </a:rPr>
                                      <m:t>5</m:t>
                                    </m:r>
                                  </m:e>
                                </m:acc>
                              </m:oMath>
                            </m:oMathPara>
                          </a14:m>
                          <a:endParaRPr lang="en-GB" b="0" dirty="0"/>
                        </a:p>
                        <a:p>
                          <a:endParaRPr lang="en-GB" b="0"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8312613"/>
                      </a:ext>
                    </a:extLst>
                  </a:tr>
                </a:tbl>
              </a:graphicData>
            </a:graphic>
          </p:graphicFrame>
        </mc:Choice>
        <mc:Fallback xmlns="">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2331502071"/>
                  </p:ext>
                </p:extLst>
              </p:nvPr>
            </p:nvGraphicFramePr>
            <p:xfrm>
              <a:off x="838200" y="1941564"/>
              <a:ext cx="10515600" cy="4754658"/>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37732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256" r="-100232" b="-10025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256" r="-232" b="-100256"/>
                          </a:stretch>
                        </a:blipFill>
                      </a:tcPr>
                    </a:tc>
                    <a:extLst>
                      <a:ext uri="{0D108BD9-81ED-4DB2-BD59-A6C34878D82A}">
                        <a16:rowId xmlns:a16="http://schemas.microsoft.com/office/drawing/2014/main" val="37550988"/>
                      </a:ext>
                    </a:extLst>
                  </a:tr>
                  <a:tr h="237732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100513" r="-100232" b="-51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100513" r="-232" b="-513"/>
                          </a:stretch>
                        </a:blipFill>
                      </a:tcPr>
                    </a:tc>
                    <a:extLst>
                      <a:ext uri="{0D108BD9-81ED-4DB2-BD59-A6C34878D82A}">
                        <a16:rowId xmlns:a16="http://schemas.microsoft.com/office/drawing/2014/main" val="2918312613"/>
                      </a:ext>
                    </a:extLst>
                  </a:tr>
                </a:tbl>
              </a:graphicData>
            </a:graphic>
          </p:graphicFrame>
        </mc:Fallback>
      </mc:AlternateContent>
      <p:pic>
        <p:nvPicPr>
          <p:cNvPr id="5" name="Picture 4">
            <a:extLst>
              <a:ext uri="{FF2B5EF4-FFF2-40B4-BE49-F238E27FC236}">
                <a16:creationId xmlns:a16="http://schemas.microsoft.com/office/drawing/2014/main" id="{3705949B-019E-472C-B347-4D9B120A1751}"/>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D86A19BE-D974-4E85-8D7F-7727E4BD1034}"/>
              </a:ext>
            </a:extLst>
          </p:cNvPr>
          <p:cNvSpPr txBox="1"/>
          <p:nvPr/>
        </p:nvSpPr>
        <p:spPr>
          <a:xfrm>
            <a:off x="4792578" y="6377446"/>
            <a:ext cx="1303422" cy="400110"/>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solidFill>
                  <a:schemeClr val="bg1"/>
                </a:solidFill>
              </a:rPr>
              <a:t>Clip 53,54</a:t>
            </a:r>
          </a:p>
        </p:txBody>
      </p:sp>
      <p:sp>
        <p:nvSpPr>
          <p:cNvPr id="8" name="Title 1">
            <a:extLst>
              <a:ext uri="{FF2B5EF4-FFF2-40B4-BE49-F238E27FC236}">
                <a16:creationId xmlns:a16="http://schemas.microsoft.com/office/drawing/2014/main" id="{C9D7F3FD-0DBA-45F1-9EE0-3D8AAB427287}"/>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F0DF8C58-FCF0-47D9-8DE5-213B4A822DA7}"/>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Recurring Decimals to Fractions </a:t>
            </a:r>
          </a:p>
        </p:txBody>
      </p:sp>
    </p:spTree>
    <p:extLst>
      <p:ext uri="{BB962C8B-B14F-4D97-AF65-F5344CB8AC3E}">
        <p14:creationId xmlns:p14="http://schemas.microsoft.com/office/powerpoint/2010/main" val="2435158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Product of prime factors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557226973"/>
                  </p:ext>
                </p:extLst>
              </p:nvPr>
            </p:nvGraphicFramePr>
            <p:xfrm>
              <a:off x="838200" y="1941564"/>
              <a:ext cx="10515600" cy="4754658"/>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377329">
                    <a:tc>
                      <a:txBody>
                        <a:bodyPr/>
                        <a:lstStyle/>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𝐸𝑥𝑝𝑟𝑒𝑠𝑠</m:t>
                                </m:r>
                                <m:r>
                                  <a:rPr lang="en-GB" b="0" i="1" smtClean="0">
                                    <a:latin typeface="Cambria Math" panose="02040503050406030204" pitchFamily="18" charset="0"/>
                                  </a:rPr>
                                  <m:t> 50 </m:t>
                                </m:r>
                                <m:r>
                                  <a:rPr lang="en-GB" b="0" i="1" smtClean="0">
                                    <a:latin typeface="Cambria Math" panose="02040503050406030204" pitchFamily="18" charset="0"/>
                                  </a:rPr>
                                  <m:t>𝑎𝑠</m:t>
                                </m:r>
                                <m:r>
                                  <a:rPr lang="en-GB" b="0" i="1" smtClean="0">
                                    <a:latin typeface="Cambria Math" panose="02040503050406030204" pitchFamily="18" charset="0"/>
                                  </a:rPr>
                                  <m:t> </m:t>
                                </m:r>
                                <m:r>
                                  <a:rPr lang="en-GB" b="0" i="1" smtClean="0">
                                    <a:latin typeface="Cambria Math" panose="02040503050406030204" pitchFamily="18" charset="0"/>
                                  </a:rPr>
                                  <m:t>𝑎</m:t>
                                </m:r>
                                <m:r>
                                  <a:rPr lang="en-GB" b="0" i="1" smtClean="0">
                                    <a:latin typeface="Cambria Math" panose="02040503050406030204" pitchFamily="18" charset="0"/>
                                  </a:rPr>
                                  <m:t> </m:t>
                                </m:r>
                                <m:r>
                                  <a:rPr lang="en-GB" b="0" i="1" smtClean="0">
                                    <a:latin typeface="Cambria Math" panose="02040503050406030204" pitchFamily="18" charset="0"/>
                                  </a:rPr>
                                  <m:t>𝑝𝑟𝑜𝑑𝑢𝑐𝑡</m:t>
                                </m:r>
                                <m:r>
                                  <a:rPr lang="en-GB" b="0" i="1" smtClean="0">
                                    <a:latin typeface="Cambria Math" panose="02040503050406030204" pitchFamily="18" charset="0"/>
                                  </a:rPr>
                                  <m:t> </m:t>
                                </m:r>
                                <m:r>
                                  <a:rPr lang="en-GB" b="0" i="1" smtClean="0">
                                    <a:latin typeface="Cambria Math" panose="02040503050406030204" pitchFamily="18" charset="0"/>
                                  </a:rPr>
                                  <m:t>𝑜𝑓</m:t>
                                </m:r>
                                <m:r>
                                  <a:rPr lang="en-GB" b="0" i="1" smtClean="0">
                                    <a:latin typeface="Cambria Math" panose="02040503050406030204" pitchFamily="18" charset="0"/>
                                  </a:rPr>
                                  <m:t> </m:t>
                                </m:r>
                                <m:r>
                                  <a:rPr lang="en-GB" b="0" i="1" smtClean="0">
                                    <a:latin typeface="Cambria Math" panose="02040503050406030204" pitchFamily="18" charset="0"/>
                                  </a:rPr>
                                  <m:t>𝑝𝑟𝑖𝑚𝑒</m:t>
                                </m:r>
                                <m:r>
                                  <a:rPr lang="en-GB" b="0" i="1" smtClean="0">
                                    <a:latin typeface="Cambria Math" panose="02040503050406030204" pitchFamily="18" charset="0"/>
                                  </a:rPr>
                                  <m:t> </m:t>
                                </m:r>
                                <m:r>
                                  <a:rPr lang="en-GB" b="0" i="1" smtClean="0">
                                    <a:latin typeface="Cambria Math" panose="02040503050406030204" pitchFamily="18" charset="0"/>
                                  </a:rPr>
                                  <m:t>𝑓𝑎𝑐𝑡𝑜𝑟𝑠</m:t>
                                </m:r>
                              </m:oMath>
                            </m:oMathPara>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𝐸𝑥𝑝𝑟𝑒𝑠𝑠</m:t>
                                </m:r>
                                <m:r>
                                  <a:rPr lang="en-GB" b="0" i="1" smtClean="0">
                                    <a:latin typeface="Cambria Math" panose="02040503050406030204" pitchFamily="18" charset="0"/>
                                  </a:rPr>
                                  <m:t> 96 </m:t>
                                </m:r>
                                <m:r>
                                  <a:rPr lang="en-GB" b="0" i="1" smtClean="0">
                                    <a:latin typeface="Cambria Math" panose="02040503050406030204" pitchFamily="18" charset="0"/>
                                  </a:rPr>
                                  <m:t>𝑎𝑠</m:t>
                                </m:r>
                                <m:r>
                                  <a:rPr lang="en-GB" b="0" i="1" smtClean="0">
                                    <a:latin typeface="Cambria Math" panose="02040503050406030204" pitchFamily="18" charset="0"/>
                                  </a:rPr>
                                  <m:t> </m:t>
                                </m:r>
                                <m:r>
                                  <a:rPr lang="en-GB" b="0" i="1" smtClean="0">
                                    <a:latin typeface="Cambria Math" panose="02040503050406030204" pitchFamily="18" charset="0"/>
                                  </a:rPr>
                                  <m:t>𝑎</m:t>
                                </m:r>
                                <m:r>
                                  <a:rPr lang="en-GB" b="0" i="1" smtClean="0">
                                    <a:latin typeface="Cambria Math" panose="02040503050406030204" pitchFamily="18" charset="0"/>
                                  </a:rPr>
                                  <m:t> </m:t>
                                </m:r>
                                <m:r>
                                  <a:rPr lang="en-GB" b="0" i="1" smtClean="0">
                                    <a:latin typeface="Cambria Math" panose="02040503050406030204" pitchFamily="18" charset="0"/>
                                  </a:rPr>
                                  <m:t>𝑝𝑟𝑜𝑑𝑢𝑐𝑡</m:t>
                                </m:r>
                                <m:r>
                                  <a:rPr lang="en-GB" b="0" i="1" smtClean="0">
                                    <a:latin typeface="Cambria Math" panose="02040503050406030204" pitchFamily="18" charset="0"/>
                                  </a:rPr>
                                  <m:t> </m:t>
                                </m:r>
                                <m:r>
                                  <a:rPr lang="en-GB" b="0" i="1" smtClean="0">
                                    <a:latin typeface="Cambria Math" panose="02040503050406030204" pitchFamily="18" charset="0"/>
                                  </a:rPr>
                                  <m:t>𝑜𝑓</m:t>
                                </m:r>
                                <m:r>
                                  <a:rPr lang="en-GB" b="0" i="1" smtClean="0">
                                    <a:latin typeface="Cambria Math" panose="02040503050406030204" pitchFamily="18" charset="0"/>
                                  </a:rPr>
                                  <m:t> </m:t>
                                </m:r>
                                <m:r>
                                  <a:rPr lang="en-GB" b="0" i="1" smtClean="0">
                                    <a:latin typeface="Cambria Math" panose="02040503050406030204" pitchFamily="18" charset="0"/>
                                  </a:rPr>
                                  <m:t>𝑝𝑟𝑖𝑚𝑒</m:t>
                                </m:r>
                                <m:r>
                                  <a:rPr lang="en-GB" b="0" i="1" smtClean="0">
                                    <a:latin typeface="Cambria Math" panose="02040503050406030204" pitchFamily="18" charset="0"/>
                                  </a:rPr>
                                  <m:t> </m:t>
                                </m:r>
                                <m:r>
                                  <a:rPr lang="en-GB" b="0" i="1" smtClean="0">
                                    <a:latin typeface="Cambria Math" panose="02040503050406030204" pitchFamily="18" charset="0"/>
                                  </a:rPr>
                                  <m:t>𝑓𝑎𝑐𝑡𝑜𝑟𝑠</m:t>
                                </m:r>
                              </m:oMath>
                            </m:oMathPara>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50988"/>
                      </a:ext>
                    </a:extLst>
                  </a:tr>
                  <a:tr h="2377329">
                    <a:tc>
                      <a:txBody>
                        <a:bodyPr/>
                        <a:lstStyle/>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𝐺𝑖𝑣𝑒𝑛</m:t>
                                </m:r>
                                <m:r>
                                  <a:rPr lang="en-GB" b="0" i="1" smtClean="0">
                                    <a:latin typeface="Cambria Math" panose="02040503050406030204" pitchFamily="18" charset="0"/>
                                  </a:rPr>
                                  <m:t> </m:t>
                                </m:r>
                                <m:r>
                                  <a:rPr lang="en-GB" b="0" i="1" smtClean="0">
                                    <a:latin typeface="Cambria Math" panose="02040503050406030204" pitchFamily="18" charset="0"/>
                                  </a:rPr>
                                  <m:t>𝑡h𝑎𝑡</m:t>
                                </m:r>
                                <m:r>
                                  <a:rPr lang="en-GB" b="0" i="1" smtClean="0">
                                    <a:latin typeface="Cambria Math" panose="02040503050406030204" pitchFamily="18" charset="0"/>
                                  </a:rPr>
                                  <m:t> 40=</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3</m:t>
                                    </m:r>
                                  </m:sup>
                                </m:sSup>
                                <m:r>
                                  <a:rPr lang="en-GB" b="0" i="1" smtClean="0">
                                    <a:latin typeface="Cambria Math" panose="02040503050406030204" pitchFamily="18" charset="0"/>
                                    <a:ea typeface="Cambria Math" panose="02040503050406030204" pitchFamily="18" charset="0"/>
                                  </a:rPr>
                                  <m:t>×5,</m:t>
                                </m:r>
                              </m:oMath>
                            </m:oMathPara>
                          </a14:m>
                          <a:endParaRPr lang="en-GB" b="0" dirty="0">
                            <a:ea typeface="Cambria Math" panose="02040503050406030204" pitchFamily="18" charset="0"/>
                          </a:endParaRPr>
                        </a:p>
                        <a:p>
                          <a:endParaRPr lang="en-GB"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𝐸𝑥𝑝𝑟𝑒𝑠𝑠</m:t>
                                </m:r>
                                <m:r>
                                  <a:rPr lang="en-GB" b="0" i="1" smtClean="0">
                                    <a:latin typeface="Cambria Math" panose="02040503050406030204" pitchFamily="18" charset="0"/>
                                    <a:ea typeface="Cambria Math" panose="02040503050406030204" pitchFamily="18" charset="0"/>
                                  </a:rPr>
                                  <m:t> 80 </m:t>
                                </m:r>
                                <m:r>
                                  <a:rPr lang="en-GB" b="0" i="1" smtClean="0">
                                    <a:latin typeface="Cambria Math" panose="02040503050406030204" pitchFamily="18" charset="0"/>
                                    <a:ea typeface="Cambria Math" panose="02040503050406030204" pitchFamily="18" charset="0"/>
                                  </a:rPr>
                                  <m:t>𝑎𝑠</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𝑝𝑟𝑜𝑑𝑢𝑐𝑡</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𝑜𝑓</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𝑝𝑟𝑖𝑚𝑒</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𝑓𝑎𝑐𝑡𝑜𝑟𝑠</m:t>
                                </m:r>
                              </m:oMath>
                            </m:oMathPara>
                          </a14:m>
                          <a:endParaRPr lang="en-GB" b="0" dirty="0">
                            <a:ea typeface="Cambria Math" panose="02040503050406030204" pitchFamily="18" charset="0"/>
                          </a:endParaRPr>
                        </a:p>
                        <a:p>
                          <a:endParaRPr lang="en-GB"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𝐸𝑥𝑝𝑟𝑒𝑠𝑠</m:t>
                                </m:r>
                                <m:r>
                                  <a:rPr lang="en-GB" b="0" i="1" smtClean="0">
                                    <a:latin typeface="Cambria Math" panose="02040503050406030204" pitchFamily="18" charset="0"/>
                                    <a:ea typeface="Cambria Math" panose="02040503050406030204" pitchFamily="18" charset="0"/>
                                  </a:rPr>
                                  <m:t> 400 </m:t>
                                </m:r>
                                <m:r>
                                  <a:rPr lang="en-GB" b="0" i="1" smtClean="0">
                                    <a:latin typeface="Cambria Math" panose="02040503050406030204" pitchFamily="18" charset="0"/>
                                    <a:ea typeface="Cambria Math" panose="02040503050406030204" pitchFamily="18" charset="0"/>
                                  </a:rPr>
                                  <m:t>𝑎𝑠</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𝑝𝑟𝑜𝑑𝑢𝑑𝑐𝑡</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𝑜𝑓</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𝑝𝑟𝑖𝑚𝑒</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𝑓𝑎𝑐𝑡𝑜𝑟𝑠</m:t>
                                </m:r>
                              </m:oMath>
                            </m:oMathPara>
                          </a14:m>
                          <a:endParaRPr lang="en-GB" b="0" dirty="0">
                            <a:ea typeface="Cambria Math" panose="02040503050406030204" pitchFamily="18" charset="0"/>
                          </a:endParaRPr>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𝐺𝑖𝑣𝑒𝑛</m:t>
                                </m:r>
                                <m:r>
                                  <a:rPr lang="en-GB" b="0" i="1" smtClean="0">
                                    <a:latin typeface="Cambria Math" panose="02040503050406030204" pitchFamily="18" charset="0"/>
                                  </a:rPr>
                                  <m:t> </m:t>
                                </m:r>
                                <m:r>
                                  <a:rPr lang="en-GB" b="0" i="1" smtClean="0">
                                    <a:latin typeface="Cambria Math" panose="02040503050406030204" pitchFamily="18" charset="0"/>
                                  </a:rPr>
                                  <m:t>𝑡h𝑎𝑡</m:t>
                                </m:r>
                                <m:r>
                                  <a:rPr lang="en-GB" b="0" i="1" smtClean="0">
                                    <a:latin typeface="Cambria Math" panose="02040503050406030204" pitchFamily="18" charset="0"/>
                                  </a:rPr>
                                  <m:t> 20=</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sup>
                                </m:sSup>
                                <m:r>
                                  <a:rPr lang="en-GB" b="0" i="1" smtClean="0">
                                    <a:latin typeface="Cambria Math" panose="02040503050406030204" pitchFamily="18" charset="0"/>
                                    <a:ea typeface="Cambria Math" panose="02040503050406030204" pitchFamily="18" charset="0"/>
                                  </a:rPr>
                                  <m:t>×5,</m:t>
                                </m:r>
                              </m:oMath>
                            </m:oMathPara>
                          </a14:m>
                          <a:endParaRPr lang="en-GB" b="0" dirty="0">
                            <a:ea typeface="Cambria Math" panose="02040503050406030204" pitchFamily="18" charset="0"/>
                          </a:endParaRPr>
                        </a:p>
                        <a:p>
                          <a:endParaRPr lang="en-GB" b="0" dirty="0">
                            <a:ea typeface="Cambria Math" panose="02040503050406030204" pitchFamily="18" charset="0"/>
                          </a:endParaRPr>
                        </a:p>
                        <a:p>
                          <a:pPr/>
                          <a14:m>
                            <m:oMathPara xmlns:m="http://schemas.openxmlformats.org/officeDocument/2006/math">
                              <m:oMathParaPr>
                                <m:jc m:val="center"/>
                              </m:oMathParaPr>
                              <m:oMath xmlns:m="http://schemas.openxmlformats.org/officeDocument/2006/math">
                                <m:r>
                                  <a:rPr lang="en-GB" b="0" i="1" smtClean="0">
                                    <a:latin typeface="Cambria Math" panose="02040503050406030204" pitchFamily="18" charset="0"/>
                                    <a:ea typeface="Cambria Math" panose="02040503050406030204" pitchFamily="18" charset="0"/>
                                  </a:rPr>
                                  <m:t>𝑊h𝑎𝑡</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𝑖𝑠</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𝑡h𝑒</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𝑠𝑚𝑎𝑙𝑙𝑒𝑠𝑡</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𝑛𝑢𝑚𝑏𝑒𝑟</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𝑦𝑜𝑢</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𝑐𝑎𝑛</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𝑚𝑢𝑙𝑡𝑖𝑝𝑙𝑦</m:t>
                                </m:r>
                                <m:r>
                                  <a:rPr lang="en-GB" b="0" i="1" smtClean="0">
                                    <a:latin typeface="Cambria Math" panose="02040503050406030204" pitchFamily="18" charset="0"/>
                                    <a:ea typeface="Cambria Math" panose="02040503050406030204" pitchFamily="18" charset="0"/>
                                  </a:rPr>
                                  <m:t> </m:t>
                                </m:r>
                              </m:oMath>
                              <m:oMath xmlns:m="http://schemas.openxmlformats.org/officeDocument/2006/math">
                                <m:r>
                                  <a:rPr lang="en-GB" b="0" i="1" smtClean="0">
                                    <a:latin typeface="Cambria Math" panose="02040503050406030204" pitchFamily="18" charset="0"/>
                                    <a:ea typeface="Cambria Math" panose="02040503050406030204" pitchFamily="18" charset="0"/>
                                  </a:rPr>
                                  <m:t>20 </m:t>
                                </m:r>
                                <m:r>
                                  <a:rPr lang="en-GB" b="0" i="1" smtClean="0">
                                    <a:latin typeface="Cambria Math" panose="02040503050406030204" pitchFamily="18" charset="0"/>
                                    <a:ea typeface="Cambria Math" panose="02040503050406030204" pitchFamily="18" charset="0"/>
                                  </a:rPr>
                                  <m:t>𝑏𝑦</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𝑡𝑜</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𝑔𝑒𝑡</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𝑎</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𝑠𝑞𝑢𝑎𝑟𝑒</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𝑛𝑢𝑚𝑏𝑒𝑟</m:t>
                                </m:r>
                                <m:r>
                                  <a:rPr lang="en-GB" b="0" i="1" smtClean="0">
                                    <a:latin typeface="Cambria Math" panose="02040503050406030204" pitchFamily="18" charset="0"/>
                                    <a:ea typeface="Cambria Math" panose="02040503050406030204" pitchFamily="18" charset="0"/>
                                  </a:rPr>
                                  <m:t>?</m:t>
                                </m:r>
                              </m:oMath>
                            </m:oMathPara>
                          </a14:m>
                          <a:endParaRPr lang="en-GB" b="0" dirty="0">
                            <a:ea typeface="Cambria Math" panose="02040503050406030204" pitchFamily="18" charset="0"/>
                          </a:endParaRPr>
                        </a:p>
                        <a:p>
                          <a:endParaRPr lang="en-GB" b="0"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8312613"/>
                      </a:ext>
                    </a:extLst>
                  </a:tr>
                </a:tbl>
              </a:graphicData>
            </a:graphic>
          </p:graphicFrame>
        </mc:Choice>
        <mc:Fallback xmlns="">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557226973"/>
                  </p:ext>
                </p:extLst>
              </p:nvPr>
            </p:nvGraphicFramePr>
            <p:xfrm>
              <a:off x="838200" y="1941564"/>
              <a:ext cx="10515600" cy="4754658"/>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37732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256" r="-100232" b="-10025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256" r="-232" b="-100256"/>
                          </a:stretch>
                        </a:blipFill>
                      </a:tcPr>
                    </a:tc>
                    <a:extLst>
                      <a:ext uri="{0D108BD9-81ED-4DB2-BD59-A6C34878D82A}">
                        <a16:rowId xmlns:a16="http://schemas.microsoft.com/office/drawing/2014/main" val="37550988"/>
                      </a:ext>
                    </a:extLst>
                  </a:tr>
                  <a:tr h="237732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100513" r="-100232" b="-51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100513" r="-232" b="-513"/>
                          </a:stretch>
                        </a:blipFill>
                      </a:tcPr>
                    </a:tc>
                    <a:extLst>
                      <a:ext uri="{0D108BD9-81ED-4DB2-BD59-A6C34878D82A}">
                        <a16:rowId xmlns:a16="http://schemas.microsoft.com/office/drawing/2014/main" val="2918312613"/>
                      </a:ext>
                    </a:extLst>
                  </a:tr>
                </a:tbl>
              </a:graphicData>
            </a:graphic>
          </p:graphicFrame>
        </mc:Fallback>
      </mc:AlternateContent>
      <p:pic>
        <p:nvPicPr>
          <p:cNvPr id="5" name="Picture 4">
            <a:extLst>
              <a:ext uri="{FF2B5EF4-FFF2-40B4-BE49-F238E27FC236}">
                <a16:creationId xmlns:a16="http://schemas.microsoft.com/office/drawing/2014/main" id="{7D625669-E389-454E-B643-B9D855927585}"/>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CF61F9CD-31C6-4AD8-8B21-E75D5871D669}"/>
              </a:ext>
            </a:extLst>
          </p:cNvPr>
          <p:cNvSpPr txBox="1"/>
          <p:nvPr/>
        </p:nvSpPr>
        <p:spPr>
          <a:xfrm>
            <a:off x="4792578" y="6377446"/>
            <a:ext cx="1303422" cy="584775"/>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 29,30,32,35</a:t>
            </a:r>
          </a:p>
        </p:txBody>
      </p:sp>
      <p:sp>
        <p:nvSpPr>
          <p:cNvPr id="8" name="Title 1">
            <a:extLst>
              <a:ext uri="{FF2B5EF4-FFF2-40B4-BE49-F238E27FC236}">
                <a16:creationId xmlns:a16="http://schemas.microsoft.com/office/drawing/2014/main" id="{EA5ED8B9-6809-44F8-A1D3-25ABCBE07520}"/>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6333E3FD-2D80-484B-8D0D-F5E682380C9A}"/>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Prime Factors, HCF &amp; LCM</a:t>
            </a:r>
          </a:p>
        </p:txBody>
      </p:sp>
    </p:spTree>
    <p:extLst>
      <p:ext uri="{BB962C8B-B14F-4D97-AF65-F5344CB8AC3E}">
        <p14:creationId xmlns:p14="http://schemas.microsoft.com/office/powerpoint/2010/main" val="2303939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222DD8-06D9-4687-9144-540B5DB20979}"/>
              </a:ext>
            </a:extLst>
          </p:cNvPr>
          <p:cNvSpPr>
            <a:spLocks noGrp="1"/>
          </p:cNvSpPr>
          <p:nvPr>
            <p:ph type="title"/>
          </p:nvPr>
        </p:nvSpPr>
        <p:spPr>
          <a:xfrm>
            <a:off x="838200" y="365125"/>
            <a:ext cx="10515600" cy="1325563"/>
          </a:xfrm>
          <a:ln w="38100">
            <a:solidFill>
              <a:schemeClr val="tx1"/>
            </a:solidFill>
          </a:ln>
        </p:spPr>
        <p:txBody>
          <a:bodyPr/>
          <a:lstStyle/>
          <a:p>
            <a:pPr algn="ctr"/>
            <a:r>
              <a:rPr lang="en-GB" b="1" dirty="0">
                <a:latin typeface="+mn-lt"/>
              </a:rPr>
              <a:t>Indices</a:t>
            </a:r>
            <a:endParaRPr lang="en-GB" sz="2400" dirty="0">
              <a:latin typeface="+mn-lt"/>
            </a:endParaRPr>
          </a:p>
        </p:txBody>
      </p:sp>
      <mc:AlternateContent xmlns:mc="http://schemas.openxmlformats.org/markup-compatibility/2006" xmlns:a14="http://schemas.microsoft.com/office/drawing/2010/main">
        <mc:Choice Requires="a14">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427596881"/>
                  </p:ext>
                </p:extLst>
              </p:nvPr>
            </p:nvGraphicFramePr>
            <p:xfrm>
              <a:off x="838200" y="1941564"/>
              <a:ext cx="10515600" cy="4462856"/>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081796">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𝑊𝑜𝑟𝑘</m:t>
                                </m:r>
                                <m:r>
                                  <a:rPr lang="en-GB" b="0" i="1" smtClean="0">
                                    <a:latin typeface="Cambria Math" panose="02040503050406030204" pitchFamily="18" charset="0"/>
                                  </a:rPr>
                                  <m:t> </m:t>
                                </m:r>
                                <m:r>
                                  <a:rPr lang="en-GB" b="0" i="1" smtClean="0">
                                    <a:latin typeface="Cambria Math" panose="02040503050406030204" pitchFamily="18" charset="0"/>
                                  </a:rPr>
                                  <m:t>𝑜𝑢𝑡</m:t>
                                </m:r>
                                <m:r>
                                  <a:rPr lang="en-GB" b="0" i="1" smtClean="0">
                                    <a:latin typeface="Cambria Math" panose="02040503050406030204" pitchFamily="18" charset="0"/>
                                  </a:rPr>
                                  <m:t>:</m:t>
                                </m:r>
                              </m:oMath>
                            </m:oMathPara>
                          </a14:m>
                          <a:endParaRPr lang="en-GB" i="1" dirty="0">
                            <a:latin typeface="Cambria Math" panose="02040503050406030204" pitchFamily="18" charset="0"/>
                          </a:endParaRPr>
                        </a:p>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(5</m:t>
                                    </m:r>
                                    <m:r>
                                      <a:rPr lang="en-GB" b="0" i="1" smtClean="0">
                                        <a:latin typeface="Cambria Math" panose="02040503050406030204" pitchFamily="18" charset="0"/>
                                      </a:rPr>
                                      <m:t>𝑥</m:t>
                                    </m:r>
                                    <m:r>
                                      <a:rPr lang="en-GB" b="0" i="1" smtClean="0">
                                        <a:latin typeface="Cambria Math" panose="02040503050406030204" pitchFamily="18" charset="0"/>
                                      </a:rPr>
                                      <m:t>)</m:t>
                                    </m:r>
                                  </m:e>
                                  <m:sup>
                                    <m:r>
                                      <a:rPr lang="en-GB" b="0" i="1" smtClean="0">
                                        <a:latin typeface="Cambria Math" panose="02040503050406030204" pitchFamily="18" charset="0"/>
                                      </a:rPr>
                                      <m:t>0</m:t>
                                    </m:r>
                                  </m:sup>
                                </m:sSup>
                              </m:oMath>
                            </m:oMathPara>
                          </a14:m>
                          <a:endParaRPr lang="en-GB" i="1" dirty="0">
                            <a:latin typeface="Cambria Math" panose="02040503050406030204" pitchFamily="18" charset="0"/>
                          </a:endParaRPr>
                        </a:p>
                        <a:p>
                          <a:endParaRPr lang="en-GB" i="1" dirty="0">
                            <a:latin typeface="Cambria Math" panose="02040503050406030204" pitchFamily="18" charset="0"/>
                          </a:endParaRPr>
                        </a:p>
                        <a:p>
                          <a:endParaRPr lang="en-GB"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100</m:t>
                                    </m:r>
                                  </m:e>
                                  <m:sup>
                                    <m:r>
                                      <a:rPr lang="en-GB" b="0" i="1" smtClean="0">
                                        <a:latin typeface="Cambria Math" panose="02040503050406030204" pitchFamily="18" charset="0"/>
                                      </a:rPr>
                                      <m:t>1</m:t>
                                    </m:r>
                                  </m:sup>
                                </m:sSup>
                              </m:oMath>
                            </m:oMathPara>
                          </a14:m>
                          <a:endParaRPr lang="en-GB" i="1"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𝑊𝑜𝑟𝑘</m:t>
                                </m:r>
                                <m:r>
                                  <a:rPr lang="en-GB" b="0" i="1" smtClean="0">
                                    <a:latin typeface="Cambria Math" panose="02040503050406030204" pitchFamily="18" charset="0"/>
                                  </a:rPr>
                                  <m:t> </m:t>
                                </m:r>
                                <m:r>
                                  <a:rPr lang="en-GB" b="0" i="1" smtClean="0">
                                    <a:latin typeface="Cambria Math" panose="02040503050406030204" pitchFamily="18" charset="0"/>
                                  </a:rPr>
                                  <m:t>𝑜𝑢𝑡</m:t>
                                </m:r>
                                <m:r>
                                  <a:rPr lang="en-GB" b="0" i="1" smtClean="0">
                                    <a:latin typeface="Cambria Math" panose="02040503050406030204" pitchFamily="18" charset="0"/>
                                  </a:rPr>
                                  <m:t>:</m:t>
                                </m:r>
                              </m:oMath>
                            </m:oMathPara>
                          </a14:m>
                          <a:endParaRPr lang="en-GB" i="1" dirty="0">
                            <a:latin typeface="Cambria Math" panose="02040503050406030204" pitchFamily="18" charset="0"/>
                          </a:endParaRPr>
                        </a:p>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4</m:t>
                                    </m:r>
                                  </m:e>
                                  <m:sup>
                                    <m:r>
                                      <a:rPr lang="en-GB" b="0" i="1" smtClean="0">
                                        <a:latin typeface="Cambria Math" panose="02040503050406030204" pitchFamily="18" charset="0"/>
                                      </a:rPr>
                                      <m:t>−2</m:t>
                                    </m:r>
                                  </m:sup>
                                </m:sSup>
                              </m:oMath>
                            </m:oMathPara>
                          </a14:m>
                          <a:endParaRPr lang="en-GB" i="1" dirty="0">
                            <a:latin typeface="Cambria Math" panose="02040503050406030204" pitchFamily="18" charset="0"/>
                          </a:endParaRPr>
                        </a:p>
                        <a:p>
                          <a:endParaRPr lang="en-GB"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r>
                                      <a:rPr lang="en-GB" b="0" i="1" smtClean="0">
                                        <a:latin typeface="Cambria Math" panose="02040503050406030204" pitchFamily="18" charset="0"/>
                                      </a:rPr>
                                      <m:t>)</m:t>
                                    </m:r>
                                  </m:e>
                                  <m:sup>
                                    <m:r>
                                      <a:rPr lang="en-GB" b="0" i="1" smtClean="0">
                                        <a:latin typeface="Cambria Math" panose="02040503050406030204" pitchFamily="18" charset="0"/>
                                      </a:rPr>
                                      <m:t>−2</m:t>
                                    </m:r>
                                  </m:sup>
                                </m:sSup>
                              </m:oMath>
                            </m:oMathPara>
                          </a14:m>
                          <a:endParaRPr lang="en-GB" i="1"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50988"/>
                      </a:ext>
                    </a:extLst>
                  </a:tr>
                  <a:tr h="2377329">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𝑊𝑜𝑟𝑘</m:t>
                                </m:r>
                                <m:r>
                                  <a:rPr lang="en-GB" b="0" i="1" smtClean="0">
                                    <a:latin typeface="Cambria Math" panose="02040503050406030204" pitchFamily="18" charset="0"/>
                                  </a:rPr>
                                  <m:t> </m:t>
                                </m:r>
                                <m:r>
                                  <a:rPr lang="en-GB" b="0" i="1" smtClean="0">
                                    <a:latin typeface="Cambria Math" panose="02040503050406030204" pitchFamily="18" charset="0"/>
                                  </a:rPr>
                                  <m:t>𝑜𝑢𝑡</m:t>
                                </m:r>
                                <m:r>
                                  <a:rPr lang="en-GB" b="0" i="1" smtClean="0">
                                    <a:latin typeface="Cambria Math" panose="02040503050406030204" pitchFamily="18" charset="0"/>
                                  </a:rPr>
                                  <m:t>:</m:t>
                                </m:r>
                              </m:oMath>
                            </m:oMathPara>
                          </a14:m>
                          <a:endParaRPr lang="en-GB" i="1" dirty="0">
                            <a:latin typeface="Cambria Math" panose="02040503050406030204" pitchFamily="18" charset="0"/>
                          </a:endParaRPr>
                        </a:p>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25</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oMath>
                            </m:oMathPara>
                          </a14:m>
                          <a:endParaRPr lang="en-GB" i="1" dirty="0">
                            <a:latin typeface="Cambria Math" panose="02040503050406030204" pitchFamily="18" charset="0"/>
                          </a:endParaRPr>
                        </a:p>
                        <a:p>
                          <a:endParaRPr lang="en-GB"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25</m:t>
                                    </m:r>
                                  </m:e>
                                  <m:sup>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sup>
                                </m:sSup>
                              </m:oMath>
                            </m:oMathPara>
                          </a14:m>
                          <a:endParaRPr lang="en-GB"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25</m:t>
                                    </m:r>
                                  </m:e>
                                  <m:sup>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sup>
                                </m:sSup>
                              </m:oMath>
                            </m:oMathPara>
                          </a14:m>
                          <a:endParaRPr lang="en-GB" i="1" dirty="0">
                            <a:latin typeface="Cambria Math"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𝑊𝑟𝑖𝑡𝑒</m:t>
                                </m:r>
                                <m:r>
                                  <a:rPr lang="en-GB" b="0" i="1" smtClean="0">
                                    <a:latin typeface="Cambria Math" panose="02040503050406030204" pitchFamily="18" charset="0"/>
                                  </a:rPr>
                                  <m:t> </m:t>
                                </m:r>
                                <m:r>
                                  <a:rPr lang="en-GB" b="0" i="1" smtClean="0">
                                    <a:latin typeface="Cambria Math" panose="02040503050406030204" pitchFamily="18" charset="0"/>
                                  </a:rPr>
                                  <m:t>𝑡h𝑒</m:t>
                                </m:r>
                                <m:r>
                                  <a:rPr lang="en-GB" b="0" i="1" smtClean="0">
                                    <a:latin typeface="Cambria Math" panose="02040503050406030204" pitchFamily="18" charset="0"/>
                                  </a:rPr>
                                  <m:t> </m:t>
                                </m:r>
                                <m:r>
                                  <a:rPr lang="en-GB" b="0" i="1" smtClean="0">
                                    <a:latin typeface="Cambria Math" panose="02040503050406030204" pitchFamily="18" charset="0"/>
                                  </a:rPr>
                                  <m:t>𝑓𝑜𝑙𝑙𝑜𝑤𝑖𝑛𝑔</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m:t>
                                </m:r>
                                <m:r>
                                  <a:rPr lang="en-GB" b="0" i="1" smtClean="0">
                                    <a:latin typeface="Cambria Math" panose="02040503050406030204" pitchFamily="18" charset="0"/>
                                  </a:rPr>
                                  <m:t>𝑡h𝑒</m:t>
                                </m:r>
                                <m:r>
                                  <a:rPr lang="en-GB" b="0" i="1" smtClean="0">
                                    <a:latin typeface="Cambria Math" panose="02040503050406030204" pitchFamily="18" charset="0"/>
                                  </a:rPr>
                                  <m:t> </m:t>
                                </m:r>
                                <m:r>
                                  <a:rPr lang="en-GB" b="0" i="1" smtClean="0">
                                    <a:latin typeface="Cambria Math" panose="02040503050406030204" pitchFamily="18" charset="0"/>
                                  </a:rPr>
                                  <m:t>𝑓𝑜𝑟𝑚</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4</m:t>
                                    </m:r>
                                  </m:e>
                                  <m:sup>
                                    <m:r>
                                      <a:rPr lang="en-GB" b="0" i="1" smtClean="0">
                                        <a:latin typeface="Cambria Math" panose="02040503050406030204" pitchFamily="18" charset="0"/>
                                      </a:rPr>
                                      <m:t>𝑛</m:t>
                                    </m:r>
                                  </m:sup>
                                </m:sSup>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16</m:t>
                                    </m:r>
                                  </m:e>
                                  <m:sup>
                                    <m:r>
                                      <a:rPr lang="en-GB" b="0" i="1" smtClean="0">
                                        <a:latin typeface="Cambria Math" panose="02040503050406030204" pitchFamily="18" charset="0"/>
                                      </a:rPr>
                                      <m:t>3</m:t>
                                    </m:r>
                                  </m:sup>
                                </m:sSup>
                                <m:r>
                                  <a:rPr lang="en-GB" b="0" i="1" smtClean="0">
                                    <a:latin typeface="Cambria Math" panose="02040503050406030204" pitchFamily="18" charset="0"/>
                                    <a:ea typeface="Cambria Math" panose="02040503050406030204" pitchFamily="18" charset="0"/>
                                  </a:rPr>
                                  <m:t>×</m:t>
                                </m:r>
                                <m:sSup>
                                  <m:sSupPr>
                                    <m:ctrlPr>
                                      <a:rPr lang="en-GB" b="0" i="1" smtClean="0">
                                        <a:latin typeface="Cambria Math" panose="02040503050406030204" pitchFamily="18" charset="0"/>
                                        <a:ea typeface="Cambria Math" panose="02040503050406030204" pitchFamily="18" charset="0"/>
                                      </a:rPr>
                                    </m:ctrlPr>
                                  </m:sSupPr>
                                  <m:e>
                                    <m:r>
                                      <a:rPr lang="en-GB" b="0" i="1" smtClean="0">
                                        <a:latin typeface="Cambria Math" panose="02040503050406030204" pitchFamily="18" charset="0"/>
                                        <a:ea typeface="Cambria Math" panose="02040503050406030204" pitchFamily="18" charset="0"/>
                                      </a:rPr>
                                      <m:t>2</m:t>
                                    </m:r>
                                  </m:e>
                                  <m:sup>
                                    <m:r>
                                      <a:rPr lang="en-GB" b="0" i="1" smtClean="0">
                                        <a:latin typeface="Cambria Math" panose="02040503050406030204" pitchFamily="18" charset="0"/>
                                        <a:ea typeface="Cambria Math" panose="02040503050406030204" pitchFamily="18" charset="0"/>
                                      </a:rPr>
                                      <m:t>3</m:t>
                                    </m:r>
                                  </m:sup>
                                </m:sSup>
                              </m:oMath>
                            </m:oMathPara>
                          </a14:m>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8312613"/>
                      </a:ext>
                    </a:extLst>
                  </a:tr>
                </a:tbl>
              </a:graphicData>
            </a:graphic>
          </p:graphicFrame>
        </mc:Choice>
        <mc:Fallback xmlns="">
          <p:graphicFrame>
            <p:nvGraphicFramePr>
              <p:cNvPr id="6" name="Table 15">
                <a:extLst>
                  <a:ext uri="{FF2B5EF4-FFF2-40B4-BE49-F238E27FC236}">
                    <a16:creationId xmlns:a16="http://schemas.microsoft.com/office/drawing/2014/main" id="{8EFB2F71-9452-4AAF-8F58-F10608C1107A}"/>
                  </a:ext>
                </a:extLst>
              </p:cNvPr>
              <p:cNvGraphicFramePr>
                <a:graphicFrameLocks noGrp="1"/>
              </p:cNvGraphicFramePr>
              <p:nvPr>
                <p:extLst>
                  <p:ext uri="{D42A27DB-BD31-4B8C-83A1-F6EECF244321}">
                    <p14:modId xmlns:p14="http://schemas.microsoft.com/office/powerpoint/2010/main" val="427596881"/>
                  </p:ext>
                </p:extLst>
              </p:nvPr>
            </p:nvGraphicFramePr>
            <p:xfrm>
              <a:off x="838200" y="1941564"/>
              <a:ext cx="10515600" cy="4462856"/>
            </p:xfrm>
            <a:graphic>
              <a:graphicData uri="http://schemas.openxmlformats.org/drawingml/2006/table">
                <a:tbl>
                  <a:tblPr>
                    <a:tableStyleId>{5C22544A-7EE6-4342-B048-85BDC9FD1C3A}</a:tableStyleId>
                  </a:tblPr>
                  <a:tblGrid>
                    <a:gridCol w="5257800">
                      <a:extLst>
                        <a:ext uri="{9D8B030D-6E8A-4147-A177-3AD203B41FA5}">
                          <a16:colId xmlns:a16="http://schemas.microsoft.com/office/drawing/2014/main" val="4031505100"/>
                        </a:ext>
                      </a:extLst>
                    </a:gridCol>
                    <a:gridCol w="5257800">
                      <a:extLst>
                        <a:ext uri="{9D8B030D-6E8A-4147-A177-3AD203B41FA5}">
                          <a16:colId xmlns:a16="http://schemas.microsoft.com/office/drawing/2014/main" val="3431928188"/>
                        </a:ext>
                      </a:extLst>
                    </a:gridCol>
                  </a:tblGrid>
                  <a:tr h="208179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292" r="-100232" b="-11491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292" r="-232" b="-114912"/>
                          </a:stretch>
                        </a:blipFill>
                      </a:tcPr>
                    </a:tc>
                    <a:extLst>
                      <a:ext uri="{0D108BD9-81ED-4DB2-BD59-A6C34878D82A}">
                        <a16:rowId xmlns:a16="http://schemas.microsoft.com/office/drawing/2014/main" val="37550988"/>
                      </a:ext>
                    </a:extLst>
                  </a:tr>
                  <a:tr h="238106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6" t="-87724" r="-100232" b="-51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116" t="-87724" r="-232" b="-512"/>
                          </a:stretch>
                        </a:blipFill>
                      </a:tcPr>
                    </a:tc>
                    <a:extLst>
                      <a:ext uri="{0D108BD9-81ED-4DB2-BD59-A6C34878D82A}">
                        <a16:rowId xmlns:a16="http://schemas.microsoft.com/office/drawing/2014/main" val="2918312613"/>
                      </a:ext>
                    </a:extLst>
                  </a:tr>
                </a:tbl>
              </a:graphicData>
            </a:graphic>
          </p:graphicFrame>
        </mc:Fallback>
      </mc:AlternateContent>
      <p:pic>
        <p:nvPicPr>
          <p:cNvPr id="5" name="Picture 4">
            <a:extLst>
              <a:ext uri="{FF2B5EF4-FFF2-40B4-BE49-F238E27FC236}">
                <a16:creationId xmlns:a16="http://schemas.microsoft.com/office/drawing/2014/main" id="{52BD3D7D-1208-44F7-B16D-10E9E61C16BD}"/>
              </a:ext>
            </a:extLst>
          </p:cNvPr>
          <p:cNvPicPr>
            <a:picLocks noChangeAspect="1"/>
          </p:cNvPicPr>
          <p:nvPr/>
        </p:nvPicPr>
        <p:blipFill>
          <a:blip r:embed="rId3"/>
          <a:stretch>
            <a:fillRect/>
          </a:stretch>
        </p:blipFill>
        <p:spPr>
          <a:xfrm>
            <a:off x="2328721" y="6387072"/>
            <a:ext cx="2463857" cy="495187"/>
          </a:xfrm>
          <a:prstGeom prst="rect">
            <a:avLst/>
          </a:prstGeom>
        </p:spPr>
      </p:pic>
      <p:sp>
        <p:nvSpPr>
          <p:cNvPr id="7" name="TextBox 8">
            <a:extLst>
              <a:ext uri="{FF2B5EF4-FFF2-40B4-BE49-F238E27FC236}">
                <a16:creationId xmlns:a16="http://schemas.microsoft.com/office/drawing/2014/main" id="{702535FC-4509-4EA3-B9A1-B3D15EF30E60}"/>
              </a:ext>
            </a:extLst>
          </p:cNvPr>
          <p:cNvSpPr txBox="1"/>
          <p:nvPr/>
        </p:nvSpPr>
        <p:spPr>
          <a:xfrm>
            <a:off x="4792578" y="6377446"/>
            <a:ext cx="1303422" cy="338554"/>
          </a:xfrm>
          <a:prstGeom prst="rect">
            <a:avLst/>
          </a:prstGeom>
          <a:solidFill>
            <a:srgbClr val="00B0F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solidFill>
                  <a:schemeClr val="bg1"/>
                </a:solidFill>
              </a:rPr>
              <a:t>Clip 104-110</a:t>
            </a:r>
          </a:p>
        </p:txBody>
      </p:sp>
      <p:sp>
        <p:nvSpPr>
          <p:cNvPr id="8" name="Title 1">
            <a:extLst>
              <a:ext uri="{FF2B5EF4-FFF2-40B4-BE49-F238E27FC236}">
                <a16:creationId xmlns:a16="http://schemas.microsoft.com/office/drawing/2014/main" id="{6178A43E-D98C-4849-B2AB-937E14A89C66}"/>
              </a:ext>
            </a:extLst>
          </p:cNvPr>
          <p:cNvSpPr txBox="1">
            <a:spLocks/>
          </p:cNvSpPr>
          <p:nvPr/>
        </p:nvSpPr>
        <p:spPr>
          <a:xfrm>
            <a:off x="-46732" y="6403114"/>
            <a:ext cx="2375454" cy="502467"/>
          </a:xfrm>
          <a:prstGeom prst="rect">
            <a:avLst/>
          </a:prstGeom>
          <a:solidFill>
            <a:srgbClr val="2B2F49"/>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dirty="0">
                <a:solidFill>
                  <a:schemeClr val="bg1"/>
                </a:solidFill>
              </a:rPr>
              <a:t>FOLLOW-UP WORK</a:t>
            </a:r>
          </a:p>
        </p:txBody>
      </p:sp>
      <p:sp>
        <p:nvSpPr>
          <p:cNvPr id="9" name="Rectangle 8">
            <a:extLst>
              <a:ext uri="{FF2B5EF4-FFF2-40B4-BE49-F238E27FC236}">
                <a16:creationId xmlns:a16="http://schemas.microsoft.com/office/drawing/2014/main" id="{19251A1D-3B5A-4EA7-87F6-9A3307B61258}"/>
              </a:ext>
            </a:extLst>
          </p:cNvPr>
          <p:cNvSpPr/>
          <p:nvPr/>
        </p:nvSpPr>
        <p:spPr>
          <a:xfrm>
            <a:off x="6101406" y="6373527"/>
            <a:ext cx="6137326" cy="523220"/>
          </a:xfrm>
          <a:prstGeom prst="rect">
            <a:avLst/>
          </a:prstGeom>
          <a:solidFill>
            <a:srgbClr val="2B2F49"/>
          </a:solidFill>
        </p:spPr>
        <p:txBody>
          <a:bodyPr wrap="square">
            <a:spAutoFit/>
          </a:bodyPr>
          <a:lstStyle/>
          <a:p>
            <a:r>
              <a:rPr lang="en-GB" sz="1400" dirty="0">
                <a:solidFill>
                  <a:schemeClr val="bg1"/>
                </a:solidFill>
                <a:hlinkClick r:id="rId4">
                  <a:extLst>
                    <a:ext uri="{A12FA001-AC4F-418D-AE19-62706E023703}">
                      <ahyp:hlinkClr xmlns:ahyp="http://schemas.microsoft.com/office/drawing/2018/hyperlinkcolor" val="tx"/>
                    </a:ext>
                  </a:extLst>
                </a:hlinkClick>
              </a:rPr>
              <a:t>https://www.mathsgenie.co.uk/gcse-may-june-2022-higher-topics.html</a:t>
            </a:r>
            <a:endParaRPr lang="en-GB" sz="1400" dirty="0">
              <a:solidFill>
                <a:schemeClr val="bg1"/>
              </a:solidFill>
            </a:endParaRPr>
          </a:p>
          <a:p>
            <a:r>
              <a:rPr lang="en-GB" sz="1400" b="1" dirty="0">
                <a:solidFill>
                  <a:schemeClr val="bg1"/>
                </a:solidFill>
              </a:rPr>
              <a:t>Fractional &amp; Negative Indices</a:t>
            </a:r>
          </a:p>
        </p:txBody>
      </p:sp>
    </p:spTree>
    <p:extLst>
      <p:ext uri="{BB962C8B-B14F-4D97-AF65-F5344CB8AC3E}">
        <p14:creationId xmlns:p14="http://schemas.microsoft.com/office/powerpoint/2010/main" val="408202563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251C84C39B6442A8874B3157BA6C19" ma:contentTypeVersion="14" ma:contentTypeDescription="Create a new document." ma:contentTypeScope="" ma:versionID="54340eb2229146baec3f3a4cefd6245a">
  <xsd:schema xmlns:xsd="http://www.w3.org/2001/XMLSchema" xmlns:xs="http://www.w3.org/2001/XMLSchema" xmlns:p="http://schemas.microsoft.com/office/2006/metadata/properties" xmlns:ns3="e6ffc2a6-a832-49fd-ad5f-49a054217419" xmlns:ns4="1309f4a9-c64e-497d-b36c-c0b8ef1cfc62" targetNamespace="http://schemas.microsoft.com/office/2006/metadata/properties" ma:root="true" ma:fieldsID="aa52afbf94729684ce43d9dd9c1b82fa" ns3:_="" ns4:_="">
    <xsd:import namespace="e6ffc2a6-a832-49fd-ad5f-49a054217419"/>
    <xsd:import namespace="1309f4a9-c64e-497d-b36c-c0b8ef1cfc6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ffc2a6-a832-49fd-ad5f-49a054217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09f4a9-c64e-497d-b36c-c0b8ef1cfc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E462C0-481A-4BB8-8518-B9913E4541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ffc2a6-a832-49fd-ad5f-49a054217419"/>
    <ds:schemaRef ds:uri="1309f4a9-c64e-497d-b36c-c0b8ef1cfc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CDB13B-525E-43F2-9E82-F7D390EBF9C1}">
  <ds:schemaRefs>
    <ds:schemaRef ds:uri="http://schemas.microsoft.com/sharepoint/v3/contenttype/forms"/>
  </ds:schemaRefs>
</ds:datastoreItem>
</file>

<file path=customXml/itemProps3.xml><?xml version="1.0" encoding="utf-8"?>
<ds:datastoreItem xmlns:ds="http://schemas.openxmlformats.org/officeDocument/2006/customXml" ds:itemID="{48A15265-3C00-4DEF-99E6-C4F8011D07B2}">
  <ds:schemaRefs>
    <ds:schemaRef ds:uri="http://purl.org/dc/dcmitype/"/>
    <ds:schemaRef ds:uri="http://schemas.microsoft.com/office/infopath/2007/PartnerControls"/>
    <ds:schemaRef ds:uri="http://purl.org/dc/elements/1.1/"/>
    <ds:schemaRef ds:uri="http://purl.org/dc/terms/"/>
    <ds:schemaRef ds:uri="e6ffc2a6-a832-49fd-ad5f-49a054217419"/>
    <ds:schemaRef ds:uri="1309f4a9-c64e-497d-b36c-c0b8ef1cfc62"/>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1700</TotalTime>
  <Words>2277</Words>
  <Application>Microsoft Office PowerPoint</Application>
  <PresentationFormat>Widescreen</PresentationFormat>
  <Paragraphs>470</Paragraphs>
  <Slides>39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Cambria (Math)</vt:lpstr>
      <vt:lpstr>Cambria Math</vt:lpstr>
      <vt:lpstr>2_Office Theme</vt:lpstr>
      <vt:lpstr>Year 11 – Paper 1 Revision Pack (Higher)</vt:lpstr>
      <vt:lpstr>How to use this revision pack</vt:lpstr>
      <vt:lpstr>PowerPoint Presentation</vt:lpstr>
      <vt:lpstr>PowerPoint Presentation</vt:lpstr>
      <vt:lpstr>Fraction of an amount</vt:lpstr>
      <vt:lpstr>Fraction Arithmetic</vt:lpstr>
      <vt:lpstr>Recurring Decimals to Fractions</vt:lpstr>
      <vt:lpstr>Product of prime factors</vt:lpstr>
      <vt:lpstr>Indices</vt:lpstr>
      <vt:lpstr>Standard Form</vt:lpstr>
      <vt:lpstr>Surds</vt:lpstr>
      <vt:lpstr>PowerPoint Presentation</vt:lpstr>
      <vt:lpstr>Expansion of Brackets</vt:lpstr>
      <vt:lpstr>Inequalities </vt:lpstr>
      <vt:lpstr>PowerPoint Presentation</vt:lpstr>
      <vt:lpstr>PowerPoint Presentation</vt:lpstr>
      <vt:lpstr>Quadratic Equations</vt:lpstr>
      <vt:lpstr>Equations of tangents to circles</vt:lpstr>
      <vt:lpstr>Quadratic Graphs</vt:lpstr>
      <vt:lpstr>Gradients of Parallel &amp; Perpendicular Lines</vt:lpstr>
      <vt:lpstr>Gradient Under a Curve </vt:lpstr>
      <vt:lpstr>PowerPoint Presentation</vt:lpstr>
      <vt:lpstr>Percentages of an amount</vt:lpstr>
      <vt:lpstr>Use of Ratio &amp; Ratio as fractions</vt:lpstr>
      <vt:lpstr>Sharing in a given ratio</vt:lpstr>
      <vt:lpstr>Density</vt:lpstr>
      <vt:lpstr>Equations of Proportion</vt:lpstr>
      <vt:lpstr>PowerPoint Presentation</vt:lpstr>
      <vt:lpstr>Angles in Polygons</vt:lpstr>
      <vt:lpstr>Angles in Polygons</vt:lpstr>
      <vt:lpstr>Area &amp; Volume</vt:lpstr>
      <vt:lpstr>Area of Sectors &amp; Surface Area</vt:lpstr>
      <vt:lpstr>Pythagoras Theorem</vt:lpstr>
      <vt:lpstr>Exact Trigonometric Values</vt:lpstr>
      <vt:lpstr>Vector Geometry</vt:lpstr>
      <vt:lpstr>PowerPoint Presentation</vt:lpstr>
      <vt:lpstr>Independent Combined Events</vt:lpstr>
      <vt:lpstr>Cumulative Frequency &amp; IQR</vt:lpstr>
      <vt:lpstr>Mean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11 Grab-a-Grade</dc:title>
  <dc:creator>James Lee</dc:creator>
  <cp:lastModifiedBy>James Lee</cp:lastModifiedBy>
  <cp:revision>20</cp:revision>
  <cp:lastPrinted>2022-04-12T06:54:44Z</cp:lastPrinted>
  <dcterms:created xsi:type="dcterms:W3CDTF">2022-04-07T21:28:15Z</dcterms:created>
  <dcterms:modified xsi:type="dcterms:W3CDTF">2022-04-12T07:36:42Z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0x0101005A251C84C39B6442A8874B3157BA6C19</vt:lpwstr>
  </property>
</Properties>
</file>