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50"/>
  </p:notesMasterIdLst>
  <p:sldIdLst>
    <p:sldId id="266" r:id="rId5"/>
    <p:sldId id="312" r:id="rId6"/>
    <p:sldId id="267" r:id="rId7"/>
    <p:sldId id="268" r:id="rId8"/>
    <p:sldId id="314" r:id="rId9"/>
    <p:sldId id="315" r:id="rId10"/>
    <p:sldId id="269" r:id="rId11"/>
    <p:sldId id="313" r:id="rId12"/>
    <p:sldId id="270" r:id="rId13"/>
    <p:sldId id="316" r:id="rId14"/>
    <p:sldId id="272" r:id="rId15"/>
    <p:sldId id="274" r:id="rId16"/>
    <p:sldId id="317" r:id="rId17"/>
    <p:sldId id="276" r:id="rId18"/>
    <p:sldId id="318" r:id="rId19"/>
    <p:sldId id="319" r:id="rId20"/>
    <p:sldId id="278" r:id="rId21"/>
    <p:sldId id="281" r:id="rId22"/>
    <p:sldId id="283" r:id="rId23"/>
    <p:sldId id="320" r:id="rId24"/>
    <p:sldId id="287" r:id="rId25"/>
    <p:sldId id="322" r:id="rId26"/>
    <p:sldId id="324" r:id="rId27"/>
    <p:sldId id="323" r:id="rId28"/>
    <p:sldId id="325" r:id="rId29"/>
    <p:sldId id="321" r:id="rId30"/>
    <p:sldId id="289" r:id="rId31"/>
    <p:sldId id="326" r:id="rId32"/>
    <p:sldId id="327" r:id="rId33"/>
    <p:sldId id="288" r:id="rId34"/>
    <p:sldId id="290" r:id="rId35"/>
    <p:sldId id="328" r:id="rId36"/>
    <p:sldId id="307" r:id="rId37"/>
    <p:sldId id="333" r:id="rId38"/>
    <p:sldId id="293" r:id="rId39"/>
    <p:sldId id="329" r:id="rId40"/>
    <p:sldId id="331" r:id="rId41"/>
    <p:sldId id="330" r:id="rId42"/>
    <p:sldId id="294" r:id="rId43"/>
    <p:sldId id="295" r:id="rId44"/>
    <p:sldId id="296" r:id="rId45"/>
    <p:sldId id="309" r:id="rId46"/>
    <p:sldId id="301" r:id="rId47"/>
    <p:sldId id="332" r:id="rId48"/>
    <p:sldId id="311" r:id="rId4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F4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68" d="100"/>
          <a:sy n="68" d="100"/>
        </p:scale>
        <p:origin x="77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Lee" userId="0c63859d-0af0-46ae-b75a-592aa522f718" providerId="ADAL" clId="{44F93C9C-C76F-4411-BF37-35E527F82A1B}"/>
    <pc:docChg chg="undo custSel addSld delSld modSld sldOrd">
      <pc:chgData name="James Lee" userId="0c63859d-0af0-46ae-b75a-592aa522f718" providerId="ADAL" clId="{44F93C9C-C76F-4411-BF37-35E527F82A1B}" dt="2022-04-12T08:46:04.526" v="4788"/>
      <pc:docMkLst>
        <pc:docMk/>
      </pc:docMkLst>
      <pc:sldChg chg="modSp">
        <pc:chgData name="James Lee" userId="0c63859d-0af0-46ae-b75a-592aa522f718" providerId="ADAL" clId="{44F93C9C-C76F-4411-BF37-35E527F82A1B}" dt="2022-04-11T22:01:36.764" v="4116" actId="20577"/>
        <pc:sldMkLst>
          <pc:docMk/>
          <pc:sldMk cId="2150629046" sldId="266"/>
        </pc:sldMkLst>
        <pc:spChg chg="mod">
          <ac:chgData name="James Lee" userId="0c63859d-0af0-46ae-b75a-592aa522f718" providerId="ADAL" clId="{44F93C9C-C76F-4411-BF37-35E527F82A1B}" dt="2022-04-11T20:15:23.476" v="9" actId="20577"/>
          <ac:spMkLst>
            <pc:docMk/>
            <pc:sldMk cId="2150629046" sldId="266"/>
            <ac:spMk id="2" creationId="{00000000-0000-0000-0000-000000000000}"/>
          </ac:spMkLst>
        </pc:spChg>
        <pc:spChg chg="mod">
          <ac:chgData name="James Lee" userId="0c63859d-0af0-46ae-b75a-592aa522f718" providerId="ADAL" clId="{44F93C9C-C76F-4411-BF37-35E527F82A1B}" dt="2022-04-11T22:01:36.764" v="4116" actId="20577"/>
          <ac:spMkLst>
            <pc:docMk/>
            <pc:sldMk cId="2150629046" sldId="266"/>
            <ac:spMk id="4" creationId="{2D0E7D65-7AF3-474D-9A87-37BAAD1FB0C8}"/>
          </ac:spMkLst>
        </pc:spChg>
      </pc:sldChg>
      <pc:sldChg chg="addSp delSp modSp">
        <pc:chgData name="James Lee" userId="0c63859d-0af0-46ae-b75a-592aa522f718" providerId="ADAL" clId="{44F93C9C-C76F-4411-BF37-35E527F82A1B}" dt="2022-04-11T20:18:56.126" v="55" actId="14100"/>
        <pc:sldMkLst>
          <pc:docMk/>
          <pc:sldMk cId="155305035" sldId="267"/>
        </pc:sldMkLst>
        <pc:spChg chg="mod">
          <ac:chgData name="James Lee" userId="0c63859d-0af0-46ae-b75a-592aa522f718" providerId="ADAL" clId="{44F93C9C-C76F-4411-BF37-35E527F82A1B}" dt="2022-04-11T20:15:37.017" v="20" actId="6549"/>
          <ac:spMkLst>
            <pc:docMk/>
            <pc:sldMk cId="155305035" sldId="267"/>
            <ac:spMk id="9" creationId="{3EA9EC70-736E-491E-9042-63651D3E8C4C}"/>
          </ac:spMkLst>
        </pc:spChg>
        <pc:grpChg chg="add del mod">
          <ac:chgData name="James Lee" userId="0c63859d-0af0-46ae-b75a-592aa522f718" providerId="ADAL" clId="{44F93C9C-C76F-4411-BF37-35E527F82A1B}" dt="2022-04-11T20:17:32.980" v="35" actId="478"/>
          <ac:grpSpMkLst>
            <pc:docMk/>
            <pc:sldMk cId="155305035" sldId="267"/>
            <ac:grpSpMk id="15" creationId="{4A7500EA-BF90-4422-9759-B148C7E6B442}"/>
          </ac:grpSpMkLst>
        </pc:grpChg>
        <pc:grpChg chg="add mod">
          <ac:chgData name="James Lee" userId="0c63859d-0af0-46ae-b75a-592aa522f718" providerId="ADAL" clId="{44F93C9C-C76F-4411-BF37-35E527F82A1B}" dt="2022-04-11T20:18:31.627" v="46" actId="14100"/>
          <ac:grpSpMkLst>
            <pc:docMk/>
            <pc:sldMk cId="155305035" sldId="267"/>
            <ac:grpSpMk id="16" creationId="{6DDAFFD5-61E2-4B00-95EC-20DA31692EFD}"/>
          </ac:grpSpMkLst>
        </pc:grpChg>
        <pc:picChg chg="add mod">
          <ac:chgData name="James Lee" userId="0c63859d-0af0-46ae-b75a-592aa522f718" providerId="ADAL" clId="{44F93C9C-C76F-4411-BF37-35E527F82A1B}" dt="2022-04-11T20:18:34.738" v="47" actId="14100"/>
          <ac:picMkLst>
            <pc:docMk/>
            <pc:sldMk cId="155305035" sldId="267"/>
            <ac:picMk id="2" creationId="{4D75907E-7BC8-4DAA-8DAD-432AE0D5196A}"/>
          </ac:picMkLst>
        </pc:picChg>
        <pc:picChg chg="add mod">
          <ac:chgData name="James Lee" userId="0c63859d-0af0-46ae-b75a-592aa522f718" providerId="ADAL" clId="{44F93C9C-C76F-4411-BF37-35E527F82A1B}" dt="2022-04-11T20:18:41.239" v="49" actId="14100"/>
          <ac:picMkLst>
            <pc:docMk/>
            <pc:sldMk cId="155305035" sldId="267"/>
            <ac:picMk id="3" creationId="{75445073-199D-43F2-A2D1-C80F164B31EB}"/>
          </ac:picMkLst>
        </pc:picChg>
        <pc:picChg chg="del">
          <ac:chgData name="James Lee" userId="0c63859d-0af0-46ae-b75a-592aa522f718" providerId="ADAL" clId="{44F93C9C-C76F-4411-BF37-35E527F82A1B}" dt="2022-04-11T20:15:33.243" v="14" actId="478"/>
          <ac:picMkLst>
            <pc:docMk/>
            <pc:sldMk cId="155305035" sldId="267"/>
            <ac:picMk id="4" creationId="{809ED34A-3494-4AF5-8B4A-8F9238662A6A}"/>
          </ac:picMkLst>
        </pc:picChg>
        <pc:picChg chg="del">
          <ac:chgData name="James Lee" userId="0c63859d-0af0-46ae-b75a-592aa522f718" providerId="ADAL" clId="{44F93C9C-C76F-4411-BF37-35E527F82A1B}" dt="2022-04-11T20:15:34.568" v="17" actId="478"/>
          <ac:picMkLst>
            <pc:docMk/>
            <pc:sldMk cId="155305035" sldId="267"/>
            <ac:picMk id="5" creationId="{52F9BA67-F465-4C72-AA17-2CA97CE35BD6}"/>
          </ac:picMkLst>
        </pc:picChg>
        <pc:picChg chg="del">
          <ac:chgData name="James Lee" userId="0c63859d-0af0-46ae-b75a-592aa522f718" providerId="ADAL" clId="{44F93C9C-C76F-4411-BF37-35E527F82A1B}" dt="2022-04-11T20:15:33.636" v="15" actId="478"/>
          <ac:picMkLst>
            <pc:docMk/>
            <pc:sldMk cId="155305035" sldId="267"/>
            <ac:picMk id="6" creationId="{610A9D0D-6BB3-4E98-A3D7-5FF6CD1EDB96}"/>
          </ac:picMkLst>
        </pc:picChg>
        <pc:picChg chg="del">
          <ac:chgData name="James Lee" userId="0c63859d-0af0-46ae-b75a-592aa522f718" providerId="ADAL" clId="{44F93C9C-C76F-4411-BF37-35E527F82A1B}" dt="2022-04-11T20:15:33.994" v="16" actId="478"/>
          <ac:picMkLst>
            <pc:docMk/>
            <pc:sldMk cId="155305035" sldId="267"/>
            <ac:picMk id="7" creationId="{8CC258B5-4D2B-4F7A-A018-EA2243B47CAD}"/>
          </ac:picMkLst>
        </pc:picChg>
        <pc:picChg chg="del">
          <ac:chgData name="James Lee" userId="0c63859d-0af0-46ae-b75a-592aa522f718" providerId="ADAL" clId="{44F93C9C-C76F-4411-BF37-35E527F82A1B}" dt="2022-04-11T20:15:34.956" v="18" actId="478"/>
          <ac:picMkLst>
            <pc:docMk/>
            <pc:sldMk cId="155305035" sldId="267"/>
            <ac:picMk id="8" creationId="{A79029CB-614D-41F7-BD74-B778B8989C92}"/>
          </ac:picMkLst>
        </pc:picChg>
        <pc:picChg chg="add mod">
          <ac:chgData name="James Lee" userId="0c63859d-0af0-46ae-b75a-592aa522f718" providerId="ADAL" clId="{44F93C9C-C76F-4411-BF37-35E527F82A1B}" dt="2022-04-11T20:17:31.573" v="34" actId="164"/>
          <ac:picMkLst>
            <pc:docMk/>
            <pc:sldMk cId="155305035" sldId="267"/>
            <ac:picMk id="13" creationId="{146B4CCB-16EF-4DDF-88A8-B9FA62FD4B73}"/>
          </ac:picMkLst>
        </pc:picChg>
        <pc:picChg chg="add mod">
          <ac:chgData name="James Lee" userId="0c63859d-0af0-46ae-b75a-592aa522f718" providerId="ADAL" clId="{44F93C9C-C76F-4411-BF37-35E527F82A1B}" dt="2022-04-11T20:17:31.573" v="34" actId="164"/>
          <ac:picMkLst>
            <pc:docMk/>
            <pc:sldMk cId="155305035" sldId="267"/>
            <ac:picMk id="14" creationId="{604B9EE2-1828-42F3-AD99-4F8B009B32C5}"/>
          </ac:picMkLst>
        </pc:picChg>
        <pc:picChg chg="add mod">
          <ac:chgData name="James Lee" userId="0c63859d-0af0-46ae-b75a-592aa522f718" providerId="ADAL" clId="{44F93C9C-C76F-4411-BF37-35E527F82A1B}" dt="2022-04-11T20:18:46.739" v="51" actId="14100"/>
          <ac:picMkLst>
            <pc:docMk/>
            <pc:sldMk cId="155305035" sldId="267"/>
            <ac:picMk id="19" creationId="{23561ED9-579B-4D7C-9CE7-2C8A70485469}"/>
          </ac:picMkLst>
        </pc:picChg>
        <pc:picChg chg="add mod">
          <ac:chgData name="James Lee" userId="0c63859d-0af0-46ae-b75a-592aa522f718" providerId="ADAL" clId="{44F93C9C-C76F-4411-BF37-35E527F82A1B}" dt="2022-04-11T20:18:51.031" v="53" actId="14100"/>
          <ac:picMkLst>
            <pc:docMk/>
            <pc:sldMk cId="155305035" sldId="267"/>
            <ac:picMk id="20" creationId="{FAC2E2B4-67B3-488A-914B-5FA4A43C774E}"/>
          </ac:picMkLst>
        </pc:picChg>
        <pc:picChg chg="add mod">
          <ac:chgData name="James Lee" userId="0c63859d-0af0-46ae-b75a-592aa522f718" providerId="ADAL" clId="{44F93C9C-C76F-4411-BF37-35E527F82A1B}" dt="2022-04-11T20:18:56.126" v="55" actId="14100"/>
          <ac:picMkLst>
            <pc:docMk/>
            <pc:sldMk cId="155305035" sldId="267"/>
            <ac:picMk id="21" creationId="{22DD24BC-F81F-47DC-9FA5-4955AEA67DE7}"/>
          </ac:picMkLst>
        </pc:picChg>
      </pc:sldChg>
      <pc:sldChg chg="addSp delSp modSp">
        <pc:chgData name="James Lee" userId="0c63859d-0af0-46ae-b75a-592aa522f718" providerId="ADAL" clId="{44F93C9C-C76F-4411-BF37-35E527F82A1B}" dt="2022-04-11T20:19:27.703" v="69" actId="14100"/>
        <pc:sldMkLst>
          <pc:docMk/>
          <pc:sldMk cId="3048686876" sldId="268"/>
        </pc:sldMkLst>
        <pc:spChg chg="mod">
          <ac:chgData name="James Lee" userId="0c63859d-0af0-46ae-b75a-592aa522f718" providerId="ADAL" clId="{44F93C9C-C76F-4411-BF37-35E527F82A1B}" dt="2022-04-11T20:19:27.703" v="69" actId="14100"/>
          <ac:spMkLst>
            <pc:docMk/>
            <pc:sldMk cId="3048686876" sldId="268"/>
            <ac:spMk id="7" creationId="{8E32F482-CA9A-4E7F-B835-7EBA3BACC0C5}"/>
          </ac:spMkLst>
        </pc:spChg>
        <pc:picChg chg="del">
          <ac:chgData name="James Lee" userId="0c63859d-0af0-46ae-b75a-592aa522f718" providerId="ADAL" clId="{44F93C9C-C76F-4411-BF37-35E527F82A1B}" dt="2022-04-11T20:19:08.698" v="56" actId="478"/>
          <ac:picMkLst>
            <pc:docMk/>
            <pc:sldMk cId="3048686876" sldId="268"/>
            <ac:picMk id="5" creationId="{77D330BA-9524-4041-BCE7-27BAF94560E0}"/>
          </ac:picMkLst>
        </pc:picChg>
        <pc:picChg chg="add mod">
          <ac:chgData name="James Lee" userId="0c63859d-0af0-46ae-b75a-592aa522f718" providerId="ADAL" clId="{44F93C9C-C76F-4411-BF37-35E527F82A1B}" dt="2022-04-11T20:19:24.003" v="68" actId="14100"/>
          <ac:picMkLst>
            <pc:docMk/>
            <pc:sldMk cId="3048686876" sldId="268"/>
            <ac:picMk id="6" creationId="{44F65815-DAA6-413D-8240-24B474DE950C}"/>
          </ac:picMkLst>
        </pc:picChg>
      </pc:sldChg>
      <pc:sldChg chg="addSp delSp modSp">
        <pc:chgData name="James Lee" userId="0c63859d-0af0-46ae-b75a-592aa522f718" providerId="ADAL" clId="{44F93C9C-C76F-4411-BF37-35E527F82A1B}" dt="2022-04-12T07:37:09.091" v="4753" actId="207"/>
        <pc:sldMkLst>
          <pc:docMk/>
          <pc:sldMk cId="3417401184" sldId="269"/>
        </pc:sldMkLst>
        <pc:spChg chg="mod">
          <ac:chgData name="James Lee" userId="0c63859d-0af0-46ae-b75a-592aa522f718" providerId="ADAL" clId="{44F93C9C-C76F-4411-BF37-35E527F82A1B}" dt="2022-04-12T07:37:09.091" v="4753" actId="207"/>
          <ac:spMkLst>
            <pc:docMk/>
            <pc:sldMk cId="3417401184" sldId="269"/>
            <ac:spMk id="2" creationId="{CD83C9F0-5649-4B5E-9E36-E84F60CCCB0B}"/>
          </ac:spMkLst>
        </pc:spChg>
        <pc:spChg chg="mod">
          <ac:chgData name="James Lee" userId="0c63859d-0af0-46ae-b75a-592aa522f718" providerId="ADAL" clId="{44F93C9C-C76F-4411-BF37-35E527F82A1B}" dt="2022-04-11T20:20:39.006" v="142" actId="20577"/>
          <ac:spMkLst>
            <pc:docMk/>
            <pc:sldMk cId="3417401184" sldId="269"/>
            <ac:spMk id="4" creationId="{94222DD8-06D9-4687-9144-540B5DB20979}"/>
          </ac:spMkLst>
        </pc:spChg>
        <pc:spChg chg="mod">
          <ac:chgData name="James Lee" userId="0c63859d-0af0-46ae-b75a-592aa522f718" providerId="ADAL" clId="{44F93C9C-C76F-4411-BF37-35E527F82A1B}" dt="2022-04-12T06:25:48.820" v="4185" actId="404"/>
          <ac:spMkLst>
            <pc:docMk/>
            <pc:sldMk cId="3417401184" sldId="269"/>
            <ac:spMk id="7" creationId="{03868EF9-9F35-4DC7-989B-E4C119E48D8E}"/>
          </ac:spMkLst>
        </pc:spChg>
        <pc:graphicFrameChg chg="mod modGraphic">
          <ac:chgData name="James Lee" userId="0c63859d-0af0-46ae-b75a-592aa522f718" providerId="ADAL" clId="{44F93C9C-C76F-4411-BF37-35E527F82A1B}" dt="2022-04-11T20:34:08.663" v="692"/>
          <ac:graphicFrameMkLst>
            <pc:docMk/>
            <pc:sldMk cId="3417401184" sldId="269"/>
            <ac:graphicFrameMk id="5" creationId="{30D05BC6-C927-41D8-8814-D2CBD02A666C}"/>
          </ac:graphicFrameMkLst>
        </pc:graphicFrameChg>
        <pc:picChg chg="add mod">
          <ac:chgData name="James Lee" userId="0c63859d-0af0-46ae-b75a-592aa522f718" providerId="ADAL" clId="{44F93C9C-C76F-4411-BF37-35E527F82A1B}" dt="2022-04-11T20:33:11.298" v="595" actId="1076"/>
          <ac:picMkLst>
            <pc:docMk/>
            <pc:sldMk cId="3417401184" sldId="269"/>
            <ac:picMk id="3" creationId="{662BA596-163A-44F5-B11C-ED8C73F35508}"/>
          </ac:picMkLst>
        </pc:picChg>
        <pc:picChg chg="add del mod">
          <ac:chgData name="James Lee" userId="0c63859d-0af0-46ae-b75a-592aa522f718" providerId="ADAL" clId="{44F93C9C-C76F-4411-BF37-35E527F82A1B}" dt="2022-04-11T20:33:09.897" v="594" actId="478"/>
          <ac:picMkLst>
            <pc:docMk/>
            <pc:sldMk cId="3417401184" sldId="269"/>
            <ac:picMk id="9" creationId="{1FC38443-380F-4ABD-9E42-3C92645E01DF}"/>
          </ac:picMkLst>
        </pc:picChg>
      </pc:sldChg>
      <pc:sldChg chg="addSp delSp modSp">
        <pc:chgData name="James Lee" userId="0c63859d-0af0-46ae-b75a-592aa522f718" providerId="ADAL" clId="{44F93C9C-C76F-4411-BF37-35E527F82A1B}" dt="2022-04-12T07:37:24.742" v="4755" actId="207"/>
        <pc:sldMkLst>
          <pc:docMk/>
          <pc:sldMk cId="794383573" sldId="270"/>
        </pc:sldMkLst>
        <pc:spChg chg="mod">
          <ac:chgData name="James Lee" userId="0c63859d-0af0-46ae-b75a-592aa522f718" providerId="ADAL" clId="{44F93C9C-C76F-4411-BF37-35E527F82A1B}" dt="2022-04-12T07:37:24.742" v="4755" actId="207"/>
          <ac:spMkLst>
            <pc:docMk/>
            <pc:sldMk cId="794383573" sldId="270"/>
            <ac:spMk id="9" creationId="{637368A5-8681-45DA-AA7F-0A76F2BDE735}"/>
          </ac:spMkLst>
        </pc:spChg>
        <pc:picChg chg="del">
          <ac:chgData name="James Lee" userId="0c63859d-0af0-46ae-b75a-592aa522f718" providerId="ADAL" clId="{44F93C9C-C76F-4411-BF37-35E527F82A1B}" dt="2022-04-12T06:39:30.954" v="4749" actId="478"/>
          <ac:picMkLst>
            <pc:docMk/>
            <pc:sldMk cId="794383573" sldId="270"/>
            <ac:picMk id="5" creationId="{4A4523AE-AAD1-4DC7-B3F8-B95B29601F7E}"/>
          </ac:picMkLst>
        </pc:picChg>
        <pc:picChg chg="add">
          <ac:chgData name="James Lee" userId="0c63859d-0af0-46ae-b75a-592aa522f718" providerId="ADAL" clId="{44F93C9C-C76F-4411-BF37-35E527F82A1B}" dt="2022-04-12T06:39:31.564" v="4750"/>
          <ac:picMkLst>
            <pc:docMk/>
            <pc:sldMk cId="794383573" sldId="270"/>
            <ac:picMk id="10" creationId="{2D406BC7-5FBA-4553-B91D-93CF1240E170}"/>
          </ac:picMkLst>
        </pc:picChg>
      </pc:sldChg>
      <pc:sldChg chg="del">
        <pc:chgData name="James Lee" userId="0c63859d-0af0-46ae-b75a-592aa522f718" providerId="ADAL" clId="{44F93C9C-C76F-4411-BF37-35E527F82A1B}" dt="2022-04-11T20:21:36.238" v="206" actId="2696"/>
        <pc:sldMkLst>
          <pc:docMk/>
          <pc:sldMk cId="2435158307" sldId="271"/>
        </pc:sldMkLst>
      </pc:sldChg>
      <pc:sldChg chg="addSp delSp modSp">
        <pc:chgData name="James Lee" userId="0c63859d-0af0-46ae-b75a-592aa522f718" providerId="ADAL" clId="{44F93C9C-C76F-4411-BF37-35E527F82A1B}" dt="2022-04-12T08:46:04.526" v="4788"/>
        <pc:sldMkLst>
          <pc:docMk/>
          <pc:sldMk cId="2303939325" sldId="272"/>
        </pc:sldMkLst>
        <pc:spChg chg="mod">
          <ac:chgData name="James Lee" userId="0c63859d-0af0-46ae-b75a-592aa522f718" providerId="ADAL" clId="{44F93C9C-C76F-4411-BF37-35E527F82A1B}" dt="2022-04-12T07:38:31.204" v="4757" actId="207"/>
          <ac:spMkLst>
            <pc:docMk/>
            <pc:sldMk cId="2303939325" sldId="272"/>
            <ac:spMk id="9" creationId="{6333E3FD-2D80-484B-8D0D-F5E682380C9A}"/>
          </ac:spMkLst>
        </pc:spChg>
        <pc:picChg chg="del">
          <ac:chgData name="James Lee" userId="0c63859d-0af0-46ae-b75a-592aa522f718" providerId="ADAL" clId="{44F93C9C-C76F-4411-BF37-35E527F82A1B}" dt="2022-04-12T08:46:04.116" v="4787" actId="478"/>
          <ac:picMkLst>
            <pc:docMk/>
            <pc:sldMk cId="2303939325" sldId="272"/>
            <ac:picMk id="5" creationId="{7D625669-E389-454E-B643-B9D855927585}"/>
          </ac:picMkLst>
        </pc:picChg>
        <pc:picChg chg="add">
          <ac:chgData name="James Lee" userId="0c63859d-0af0-46ae-b75a-592aa522f718" providerId="ADAL" clId="{44F93C9C-C76F-4411-BF37-35E527F82A1B}" dt="2022-04-12T08:46:04.526" v="4788"/>
          <ac:picMkLst>
            <pc:docMk/>
            <pc:sldMk cId="2303939325" sldId="272"/>
            <ac:picMk id="10" creationId="{F4F15337-2EE9-40DA-A013-02CCB370C418}"/>
          </ac:picMkLst>
        </pc:picChg>
      </pc:sldChg>
      <pc:sldChg chg="del">
        <pc:chgData name="James Lee" userId="0c63859d-0af0-46ae-b75a-592aa522f718" providerId="ADAL" clId="{44F93C9C-C76F-4411-BF37-35E527F82A1B}" dt="2022-04-11T20:21:57.950" v="207" actId="2696"/>
        <pc:sldMkLst>
          <pc:docMk/>
          <pc:sldMk cId="4082025637" sldId="273"/>
        </pc:sldMkLst>
      </pc:sldChg>
      <pc:sldChg chg="modSp">
        <pc:chgData name="James Lee" userId="0c63859d-0af0-46ae-b75a-592aa522f718" providerId="ADAL" clId="{44F93C9C-C76F-4411-BF37-35E527F82A1B}" dt="2022-04-12T07:38:36.553" v="4758" actId="207"/>
        <pc:sldMkLst>
          <pc:docMk/>
          <pc:sldMk cId="1329493584" sldId="274"/>
        </pc:sldMkLst>
        <pc:spChg chg="mod">
          <ac:chgData name="James Lee" userId="0c63859d-0af0-46ae-b75a-592aa522f718" providerId="ADAL" clId="{44F93C9C-C76F-4411-BF37-35E527F82A1B}" dt="2022-04-12T07:38:36.553" v="4758" actId="207"/>
          <ac:spMkLst>
            <pc:docMk/>
            <pc:sldMk cId="1329493584" sldId="274"/>
            <ac:spMk id="9" creationId="{6FC2D3BE-A14B-4A12-A2E8-A42F25D2F2D0}"/>
          </ac:spMkLst>
        </pc:spChg>
      </pc:sldChg>
      <pc:sldChg chg="addSp delSp modSp">
        <pc:chgData name="James Lee" userId="0c63859d-0af0-46ae-b75a-592aa522f718" providerId="ADAL" clId="{44F93C9C-C76F-4411-BF37-35E527F82A1B}" dt="2022-04-11T20:41:25.429" v="1286" actId="14100"/>
        <pc:sldMkLst>
          <pc:docMk/>
          <pc:sldMk cId="4278380484" sldId="276"/>
        </pc:sldMkLst>
        <pc:spChg chg="mod">
          <ac:chgData name="James Lee" userId="0c63859d-0af0-46ae-b75a-592aa522f718" providerId="ADAL" clId="{44F93C9C-C76F-4411-BF37-35E527F82A1B}" dt="2022-04-11T20:41:25.429" v="1286" actId="14100"/>
          <ac:spMkLst>
            <pc:docMk/>
            <pc:sldMk cId="4278380484" sldId="276"/>
            <ac:spMk id="7" creationId="{8E32F482-CA9A-4E7F-B835-7EBA3BACC0C5}"/>
          </ac:spMkLst>
        </pc:spChg>
        <pc:picChg chg="add mod">
          <ac:chgData name="James Lee" userId="0c63859d-0af0-46ae-b75a-592aa522f718" providerId="ADAL" clId="{44F93C9C-C76F-4411-BF37-35E527F82A1B}" dt="2022-04-11T20:41:23.003" v="1285" actId="14100"/>
          <ac:picMkLst>
            <pc:docMk/>
            <pc:sldMk cId="4278380484" sldId="276"/>
            <ac:picMk id="5" creationId="{3BE45160-AB00-407E-A24D-04BCA0BECC2A}"/>
          </ac:picMkLst>
        </pc:picChg>
        <pc:picChg chg="del">
          <ac:chgData name="James Lee" userId="0c63859d-0af0-46ae-b75a-592aa522f718" providerId="ADAL" clId="{44F93C9C-C76F-4411-BF37-35E527F82A1B}" dt="2022-04-11T20:41:18.248" v="1282" actId="478"/>
          <ac:picMkLst>
            <pc:docMk/>
            <pc:sldMk cId="4278380484" sldId="276"/>
            <ac:picMk id="6" creationId="{5B94AFBE-27E6-4A19-91D5-351955241AA3}"/>
          </ac:picMkLst>
        </pc:picChg>
      </pc:sldChg>
      <pc:sldChg chg="del">
        <pc:chgData name="James Lee" userId="0c63859d-0af0-46ae-b75a-592aa522f718" providerId="ADAL" clId="{44F93C9C-C76F-4411-BF37-35E527F82A1B}" dt="2022-04-11T20:42:11.027" v="1359" actId="2696"/>
        <pc:sldMkLst>
          <pc:docMk/>
          <pc:sldMk cId="4285142461" sldId="277"/>
        </pc:sldMkLst>
      </pc:sldChg>
      <pc:sldChg chg="modSp">
        <pc:chgData name="James Lee" userId="0c63859d-0af0-46ae-b75a-592aa522f718" providerId="ADAL" clId="{44F93C9C-C76F-4411-BF37-35E527F82A1B}" dt="2022-04-12T07:39:01.644" v="4762" actId="207"/>
        <pc:sldMkLst>
          <pc:docMk/>
          <pc:sldMk cId="786015859" sldId="278"/>
        </pc:sldMkLst>
        <pc:spChg chg="mod">
          <ac:chgData name="James Lee" userId="0c63859d-0af0-46ae-b75a-592aa522f718" providerId="ADAL" clId="{44F93C9C-C76F-4411-BF37-35E527F82A1B}" dt="2022-04-12T07:39:01.644" v="4762" actId="207"/>
          <ac:spMkLst>
            <pc:docMk/>
            <pc:sldMk cId="786015859" sldId="278"/>
            <ac:spMk id="9" creationId="{2844AEF9-3158-44C0-B8DB-DB44E7EB2610}"/>
          </ac:spMkLst>
        </pc:spChg>
        <pc:graphicFrameChg chg="mod modGraphic">
          <ac:chgData name="James Lee" userId="0c63859d-0af0-46ae-b75a-592aa522f718" providerId="ADAL" clId="{44F93C9C-C76F-4411-BF37-35E527F82A1B}" dt="2022-04-11T20:42:04.562" v="1357" actId="20577"/>
          <ac:graphicFrameMkLst>
            <pc:docMk/>
            <pc:sldMk cId="786015859" sldId="278"/>
            <ac:graphicFrameMk id="5" creationId="{30D05BC6-C927-41D8-8814-D2CBD02A666C}"/>
          </ac:graphicFrameMkLst>
        </pc:graphicFrameChg>
      </pc:sldChg>
      <pc:sldChg chg="del">
        <pc:chgData name="James Lee" userId="0c63859d-0af0-46ae-b75a-592aa522f718" providerId="ADAL" clId="{44F93C9C-C76F-4411-BF37-35E527F82A1B}" dt="2022-04-11T20:42:08.901" v="1358" actId="2696"/>
        <pc:sldMkLst>
          <pc:docMk/>
          <pc:sldMk cId="4060387797" sldId="279"/>
        </pc:sldMkLst>
      </pc:sldChg>
      <pc:sldChg chg="del">
        <pc:chgData name="James Lee" userId="0c63859d-0af0-46ae-b75a-592aa522f718" providerId="ADAL" clId="{44F93C9C-C76F-4411-BF37-35E527F82A1B}" dt="2022-04-11T20:42:15.692" v="1360" actId="2696"/>
        <pc:sldMkLst>
          <pc:docMk/>
          <pc:sldMk cId="3995746287" sldId="280"/>
        </pc:sldMkLst>
      </pc:sldChg>
      <pc:sldChg chg="modSp">
        <pc:chgData name="James Lee" userId="0c63859d-0af0-46ae-b75a-592aa522f718" providerId="ADAL" clId="{44F93C9C-C76F-4411-BF37-35E527F82A1B}" dt="2022-04-12T07:39:05.758" v="4763" actId="207"/>
        <pc:sldMkLst>
          <pc:docMk/>
          <pc:sldMk cId="3354914565" sldId="281"/>
        </pc:sldMkLst>
        <pc:spChg chg="mod">
          <ac:chgData name="James Lee" userId="0c63859d-0af0-46ae-b75a-592aa522f718" providerId="ADAL" clId="{44F93C9C-C76F-4411-BF37-35E527F82A1B}" dt="2022-04-12T06:27:22.112" v="4282" actId="20577"/>
          <ac:spMkLst>
            <pc:docMk/>
            <pc:sldMk cId="3354914565" sldId="281"/>
            <ac:spMk id="7" creationId="{03AD4735-F311-42CF-BB6F-FE5510E80D7A}"/>
          </ac:spMkLst>
        </pc:spChg>
        <pc:spChg chg="mod">
          <ac:chgData name="James Lee" userId="0c63859d-0af0-46ae-b75a-592aa522f718" providerId="ADAL" clId="{44F93C9C-C76F-4411-BF37-35E527F82A1B}" dt="2022-04-12T07:39:05.758" v="4763" actId="207"/>
          <ac:spMkLst>
            <pc:docMk/>
            <pc:sldMk cId="3354914565" sldId="281"/>
            <ac:spMk id="9" creationId="{C8446737-4D38-4B97-B7CC-AFB5F97757C4}"/>
          </ac:spMkLst>
        </pc:spChg>
        <pc:graphicFrameChg chg="mod">
          <ac:chgData name="James Lee" userId="0c63859d-0af0-46ae-b75a-592aa522f718" providerId="ADAL" clId="{44F93C9C-C76F-4411-BF37-35E527F82A1B}" dt="2022-04-11T20:42:46.974" v="1385" actId="20577"/>
          <ac:graphicFrameMkLst>
            <pc:docMk/>
            <pc:sldMk cId="3354914565" sldId="281"/>
            <ac:graphicFrameMk id="5" creationId="{30D05BC6-C927-41D8-8814-D2CBD02A666C}"/>
          </ac:graphicFrameMkLst>
        </pc:graphicFrameChg>
      </pc:sldChg>
      <pc:sldChg chg="addSp delSp modSp">
        <pc:chgData name="James Lee" userId="0c63859d-0af0-46ae-b75a-592aa522f718" providerId="ADAL" clId="{44F93C9C-C76F-4411-BF37-35E527F82A1B}" dt="2022-04-12T07:39:18.184" v="4764" actId="207"/>
        <pc:sldMkLst>
          <pc:docMk/>
          <pc:sldMk cId="3811530714" sldId="283"/>
        </pc:sldMkLst>
        <pc:spChg chg="mod">
          <ac:chgData name="James Lee" userId="0c63859d-0af0-46ae-b75a-592aa522f718" providerId="ADAL" clId="{44F93C9C-C76F-4411-BF37-35E527F82A1B}" dt="2022-04-12T06:27:33.315" v="4290" actId="20577"/>
          <ac:spMkLst>
            <pc:docMk/>
            <pc:sldMk cId="3811530714" sldId="283"/>
            <ac:spMk id="12" creationId="{E6AC4D46-45DC-42D9-95F1-BD61EDB9438E}"/>
          </ac:spMkLst>
        </pc:spChg>
        <pc:spChg chg="mod">
          <ac:chgData name="James Lee" userId="0c63859d-0af0-46ae-b75a-592aa522f718" providerId="ADAL" clId="{44F93C9C-C76F-4411-BF37-35E527F82A1B}" dt="2022-04-12T07:39:18.184" v="4764" actId="207"/>
          <ac:spMkLst>
            <pc:docMk/>
            <pc:sldMk cId="3811530714" sldId="283"/>
            <ac:spMk id="14" creationId="{E59A8FA1-45D0-483C-97D6-266B27715CF9}"/>
          </ac:spMkLst>
        </pc:spChg>
        <pc:graphicFrameChg chg="mod">
          <ac:chgData name="James Lee" userId="0c63859d-0af0-46ae-b75a-592aa522f718" providerId="ADAL" clId="{44F93C9C-C76F-4411-BF37-35E527F82A1B}" dt="2022-04-11T20:57:12.881" v="1886" actId="20577"/>
          <ac:graphicFrameMkLst>
            <pc:docMk/>
            <pc:sldMk cId="3811530714" sldId="283"/>
            <ac:graphicFrameMk id="5" creationId="{30D05BC6-C927-41D8-8814-D2CBD02A666C}"/>
          </ac:graphicFrameMkLst>
        </pc:graphicFrameChg>
        <pc:picChg chg="add del mod ord">
          <ac:chgData name="James Lee" userId="0c63859d-0af0-46ae-b75a-592aa522f718" providerId="ADAL" clId="{44F93C9C-C76F-4411-BF37-35E527F82A1B}" dt="2022-04-11T20:56:39.995" v="1863" actId="478"/>
          <ac:picMkLst>
            <pc:docMk/>
            <pc:sldMk cId="3811530714" sldId="283"/>
            <ac:picMk id="2" creationId="{F0FCAD1C-296F-4009-A5D7-241ED0AD46FC}"/>
          </ac:picMkLst>
        </pc:picChg>
        <pc:picChg chg="add mod">
          <ac:chgData name="James Lee" userId="0c63859d-0af0-46ae-b75a-592aa522f718" providerId="ADAL" clId="{44F93C9C-C76F-4411-BF37-35E527F82A1B}" dt="2022-04-11T20:55:56.295" v="1862" actId="1037"/>
          <ac:picMkLst>
            <pc:docMk/>
            <pc:sldMk cId="3811530714" sldId="283"/>
            <ac:picMk id="3" creationId="{AA09B947-8209-400B-84F2-9750696A87F3}"/>
          </ac:picMkLst>
        </pc:picChg>
        <pc:picChg chg="del">
          <ac:chgData name="James Lee" userId="0c63859d-0af0-46ae-b75a-592aa522f718" providerId="ADAL" clId="{44F93C9C-C76F-4411-BF37-35E527F82A1B}" dt="2022-04-11T20:54:08.751" v="1842" actId="478"/>
          <ac:picMkLst>
            <pc:docMk/>
            <pc:sldMk cId="3811530714" sldId="283"/>
            <ac:picMk id="6" creationId="{C0767101-EB33-428F-9C7B-BA1BF4D5C440}"/>
          </ac:picMkLst>
        </pc:picChg>
        <pc:picChg chg="add mod">
          <ac:chgData name="James Lee" userId="0c63859d-0af0-46ae-b75a-592aa522f718" providerId="ADAL" clId="{44F93C9C-C76F-4411-BF37-35E527F82A1B}" dt="2022-04-11T20:56:44.085" v="1866" actId="14100"/>
          <ac:picMkLst>
            <pc:docMk/>
            <pc:sldMk cId="3811530714" sldId="283"/>
            <ac:picMk id="7" creationId="{810665A7-945D-484C-AFA8-8B70812380ED}"/>
          </ac:picMkLst>
        </pc:picChg>
      </pc:sldChg>
      <pc:sldChg chg="del">
        <pc:chgData name="James Lee" userId="0c63859d-0af0-46ae-b75a-592aa522f718" providerId="ADAL" clId="{44F93C9C-C76F-4411-BF37-35E527F82A1B}" dt="2022-04-11T20:43:09.058" v="1387" actId="2696"/>
        <pc:sldMkLst>
          <pc:docMk/>
          <pc:sldMk cId="1141182600" sldId="284"/>
        </pc:sldMkLst>
      </pc:sldChg>
      <pc:sldChg chg="del">
        <pc:chgData name="James Lee" userId="0c63859d-0af0-46ae-b75a-592aa522f718" providerId="ADAL" clId="{44F93C9C-C76F-4411-BF37-35E527F82A1B}" dt="2022-04-11T20:43:09.546" v="1388" actId="2696"/>
        <pc:sldMkLst>
          <pc:docMk/>
          <pc:sldMk cId="737220029" sldId="286"/>
        </pc:sldMkLst>
      </pc:sldChg>
      <pc:sldChg chg="addSp delSp modSp">
        <pc:chgData name="James Lee" userId="0c63859d-0af0-46ae-b75a-592aa522f718" providerId="ADAL" clId="{44F93C9C-C76F-4411-BF37-35E527F82A1B}" dt="2022-04-11T21:02:09.955" v="2365" actId="14100"/>
        <pc:sldMkLst>
          <pc:docMk/>
          <pc:sldMk cId="923014150" sldId="287"/>
        </pc:sldMkLst>
        <pc:spChg chg="mod">
          <ac:chgData name="James Lee" userId="0c63859d-0af0-46ae-b75a-592aa522f718" providerId="ADAL" clId="{44F93C9C-C76F-4411-BF37-35E527F82A1B}" dt="2022-04-11T21:01:57.958" v="2359" actId="20577"/>
          <ac:spMkLst>
            <pc:docMk/>
            <pc:sldMk cId="923014150" sldId="287"/>
            <ac:spMk id="4" creationId="{53FA39E9-61C6-4AAE-9707-D8433BE46AD7}"/>
          </ac:spMkLst>
        </pc:spChg>
        <pc:spChg chg="mod">
          <ac:chgData name="James Lee" userId="0c63859d-0af0-46ae-b75a-592aa522f718" providerId="ADAL" clId="{44F93C9C-C76F-4411-BF37-35E527F82A1B}" dt="2022-04-11T21:02:09.955" v="2365" actId="14100"/>
          <ac:spMkLst>
            <pc:docMk/>
            <pc:sldMk cId="923014150" sldId="287"/>
            <ac:spMk id="7" creationId="{8E32F482-CA9A-4E7F-B835-7EBA3BACC0C5}"/>
          </ac:spMkLst>
        </pc:spChg>
        <pc:picChg chg="del">
          <ac:chgData name="James Lee" userId="0c63859d-0af0-46ae-b75a-592aa522f718" providerId="ADAL" clId="{44F93C9C-C76F-4411-BF37-35E527F82A1B}" dt="2022-04-11T21:01:59.136" v="2360" actId="478"/>
          <ac:picMkLst>
            <pc:docMk/>
            <pc:sldMk cId="923014150" sldId="287"/>
            <ac:picMk id="5" creationId="{12B2EDB7-7F70-48C5-BA92-FCF8E09ED191}"/>
          </ac:picMkLst>
        </pc:picChg>
        <pc:picChg chg="add mod">
          <ac:chgData name="James Lee" userId="0c63859d-0af0-46ae-b75a-592aa522f718" providerId="ADAL" clId="{44F93C9C-C76F-4411-BF37-35E527F82A1B}" dt="2022-04-11T21:02:06.686" v="2364" actId="14100"/>
          <ac:picMkLst>
            <pc:docMk/>
            <pc:sldMk cId="923014150" sldId="287"/>
            <ac:picMk id="6" creationId="{DF32B72F-FF0E-4444-A135-BE528C22CDE0}"/>
          </ac:picMkLst>
        </pc:picChg>
      </pc:sldChg>
      <pc:sldChg chg="modSp">
        <pc:chgData name="James Lee" userId="0c63859d-0af0-46ae-b75a-592aa522f718" providerId="ADAL" clId="{44F93C9C-C76F-4411-BF37-35E527F82A1B}" dt="2022-04-12T07:40:41.959" v="4773" actId="207"/>
        <pc:sldMkLst>
          <pc:docMk/>
          <pc:sldMk cId="180491797" sldId="288"/>
        </pc:sldMkLst>
        <pc:spChg chg="mod">
          <ac:chgData name="James Lee" userId="0c63859d-0af0-46ae-b75a-592aa522f718" providerId="ADAL" clId="{44F93C9C-C76F-4411-BF37-35E527F82A1B}" dt="2022-04-12T06:29:46.479" v="4406" actId="403"/>
          <ac:spMkLst>
            <pc:docMk/>
            <pc:sldMk cId="180491797" sldId="288"/>
            <ac:spMk id="7" creationId="{91CD660C-FF7C-4B9F-A5DE-EC695B706F84}"/>
          </ac:spMkLst>
        </pc:spChg>
        <pc:spChg chg="mod">
          <ac:chgData name="James Lee" userId="0c63859d-0af0-46ae-b75a-592aa522f718" providerId="ADAL" clId="{44F93C9C-C76F-4411-BF37-35E527F82A1B}" dt="2022-04-12T07:40:41.959" v="4773" actId="207"/>
          <ac:spMkLst>
            <pc:docMk/>
            <pc:sldMk cId="180491797" sldId="288"/>
            <ac:spMk id="9" creationId="{EC93486B-D775-4D64-B48B-0810CCA64052}"/>
          </ac:spMkLst>
        </pc:spChg>
        <pc:graphicFrameChg chg="mod">
          <ac:chgData name="James Lee" userId="0c63859d-0af0-46ae-b75a-592aa522f718" providerId="ADAL" clId="{44F93C9C-C76F-4411-BF37-35E527F82A1B}" dt="2022-04-11T21:27:01.741" v="3232" actId="20577"/>
          <ac:graphicFrameMkLst>
            <pc:docMk/>
            <pc:sldMk cId="180491797" sldId="288"/>
            <ac:graphicFrameMk id="5" creationId="{30D05BC6-C927-41D8-8814-D2CBD02A666C}"/>
          </ac:graphicFrameMkLst>
        </pc:graphicFrameChg>
      </pc:sldChg>
      <pc:sldChg chg="addSp delSp modSp">
        <pc:chgData name="James Lee" userId="0c63859d-0af0-46ae-b75a-592aa522f718" providerId="ADAL" clId="{44F93C9C-C76F-4411-BF37-35E527F82A1B}" dt="2022-04-12T07:40:11.164" v="4770" actId="207"/>
        <pc:sldMkLst>
          <pc:docMk/>
          <pc:sldMk cId="2557572289" sldId="289"/>
        </pc:sldMkLst>
        <pc:spChg chg="add mod">
          <ac:chgData name="James Lee" userId="0c63859d-0af0-46ae-b75a-592aa522f718" providerId="ADAL" clId="{44F93C9C-C76F-4411-BF37-35E527F82A1B}" dt="2022-04-11T21:25:16.007" v="2952" actId="20577"/>
          <ac:spMkLst>
            <pc:docMk/>
            <pc:sldMk cId="2557572289" sldId="289"/>
            <ac:spMk id="3" creationId="{A0AF01D0-4645-417A-89CB-867BF3889589}"/>
          </ac:spMkLst>
        </pc:spChg>
        <pc:spChg chg="mod">
          <ac:chgData name="James Lee" userId="0c63859d-0af0-46ae-b75a-592aa522f718" providerId="ADAL" clId="{44F93C9C-C76F-4411-BF37-35E527F82A1B}" dt="2022-04-11T21:17:22.179" v="2639" actId="5793"/>
          <ac:spMkLst>
            <pc:docMk/>
            <pc:sldMk cId="2557572289" sldId="289"/>
            <ac:spMk id="4" creationId="{94222DD8-06D9-4687-9144-540B5DB20979}"/>
          </ac:spMkLst>
        </pc:spChg>
        <pc:spChg chg="mod">
          <ac:chgData name="James Lee" userId="0c63859d-0af0-46ae-b75a-592aa522f718" providerId="ADAL" clId="{44F93C9C-C76F-4411-BF37-35E527F82A1B}" dt="2022-04-12T06:28:58.850" v="4374" actId="403"/>
          <ac:spMkLst>
            <pc:docMk/>
            <pc:sldMk cId="2557572289" sldId="289"/>
            <ac:spMk id="7" creationId="{83CA997D-9295-4A8F-AF01-FCE3D5B1FD3D}"/>
          </ac:spMkLst>
        </pc:spChg>
        <pc:spChg chg="mod">
          <ac:chgData name="James Lee" userId="0c63859d-0af0-46ae-b75a-592aa522f718" providerId="ADAL" clId="{44F93C9C-C76F-4411-BF37-35E527F82A1B}" dt="2022-04-12T07:40:11.164" v="4770" actId="207"/>
          <ac:spMkLst>
            <pc:docMk/>
            <pc:sldMk cId="2557572289" sldId="289"/>
            <ac:spMk id="9" creationId="{CC52EAF8-791F-4258-98DF-67D29F7D5DFA}"/>
          </ac:spMkLst>
        </pc:spChg>
        <pc:graphicFrameChg chg="mod modGraphic">
          <ac:chgData name="James Lee" userId="0c63859d-0af0-46ae-b75a-592aa522f718" providerId="ADAL" clId="{44F93C9C-C76F-4411-BF37-35E527F82A1B}" dt="2022-04-11T21:23:30.741" v="2843" actId="798"/>
          <ac:graphicFrameMkLst>
            <pc:docMk/>
            <pc:sldMk cId="2557572289" sldId="289"/>
            <ac:graphicFrameMk id="5" creationId="{30D05BC6-C927-41D8-8814-D2CBD02A666C}"/>
          </ac:graphicFrameMkLst>
        </pc:graphicFrameChg>
        <pc:picChg chg="add mod modCrop">
          <ac:chgData name="James Lee" userId="0c63859d-0af0-46ae-b75a-592aa522f718" providerId="ADAL" clId="{44F93C9C-C76F-4411-BF37-35E527F82A1B}" dt="2022-04-11T21:24:43.604" v="2939" actId="14100"/>
          <ac:picMkLst>
            <pc:docMk/>
            <pc:sldMk cId="2557572289" sldId="289"/>
            <ac:picMk id="2" creationId="{856A748B-B369-48C8-A3D0-C718B95E4F99}"/>
          </ac:picMkLst>
        </pc:picChg>
        <pc:picChg chg="add del mod">
          <ac:chgData name="James Lee" userId="0c63859d-0af0-46ae-b75a-592aa522f718" providerId="ADAL" clId="{44F93C9C-C76F-4411-BF37-35E527F82A1B}" dt="2022-04-11T21:24:45.091" v="2940" actId="478"/>
          <ac:picMkLst>
            <pc:docMk/>
            <pc:sldMk cId="2557572289" sldId="289"/>
            <ac:picMk id="10" creationId="{8C60134C-4A12-4D76-925C-2451B16FABF2}"/>
          </ac:picMkLst>
        </pc:picChg>
      </pc:sldChg>
      <pc:sldChg chg="modSp">
        <pc:chgData name="James Lee" userId="0c63859d-0af0-46ae-b75a-592aa522f718" providerId="ADAL" clId="{44F93C9C-C76F-4411-BF37-35E527F82A1B}" dt="2022-04-12T07:40:48.138" v="4774" actId="207"/>
        <pc:sldMkLst>
          <pc:docMk/>
          <pc:sldMk cId="719811208" sldId="290"/>
        </pc:sldMkLst>
        <pc:spChg chg="mod">
          <ac:chgData name="James Lee" userId="0c63859d-0af0-46ae-b75a-592aa522f718" providerId="ADAL" clId="{44F93C9C-C76F-4411-BF37-35E527F82A1B}" dt="2022-04-12T07:40:48.138" v="4774" actId="207"/>
          <ac:spMkLst>
            <pc:docMk/>
            <pc:sldMk cId="719811208" sldId="290"/>
            <ac:spMk id="11" creationId="{660BEB99-0E77-4A4B-9B8E-937FFAF726A5}"/>
          </ac:spMkLst>
        </pc:spChg>
      </pc:sldChg>
      <pc:sldChg chg="addSp delSp modSp">
        <pc:chgData name="James Lee" userId="0c63859d-0af0-46ae-b75a-592aa522f718" providerId="ADAL" clId="{44F93C9C-C76F-4411-BF37-35E527F82A1B}" dt="2022-04-11T21:31:49.616" v="3331" actId="14100"/>
        <pc:sldMkLst>
          <pc:docMk/>
          <pc:sldMk cId="2547929253" sldId="293"/>
        </pc:sldMkLst>
        <pc:spChg chg="mod">
          <ac:chgData name="James Lee" userId="0c63859d-0af0-46ae-b75a-592aa522f718" providerId="ADAL" clId="{44F93C9C-C76F-4411-BF37-35E527F82A1B}" dt="2022-04-11T21:31:25.083" v="3324" actId="20577"/>
          <ac:spMkLst>
            <pc:docMk/>
            <pc:sldMk cId="2547929253" sldId="293"/>
            <ac:spMk id="4" creationId="{53FA39E9-61C6-4AAE-9707-D8433BE46AD7}"/>
          </ac:spMkLst>
        </pc:spChg>
        <pc:spChg chg="mod">
          <ac:chgData name="James Lee" userId="0c63859d-0af0-46ae-b75a-592aa522f718" providerId="ADAL" clId="{44F93C9C-C76F-4411-BF37-35E527F82A1B}" dt="2022-04-11T21:31:49.616" v="3331" actId="14100"/>
          <ac:spMkLst>
            <pc:docMk/>
            <pc:sldMk cId="2547929253" sldId="293"/>
            <ac:spMk id="7" creationId="{8E32F482-CA9A-4E7F-B835-7EBA3BACC0C5}"/>
          </ac:spMkLst>
        </pc:spChg>
        <pc:picChg chg="add mod">
          <ac:chgData name="James Lee" userId="0c63859d-0af0-46ae-b75a-592aa522f718" providerId="ADAL" clId="{44F93C9C-C76F-4411-BF37-35E527F82A1B}" dt="2022-04-11T21:31:43.199" v="3328" actId="14100"/>
          <ac:picMkLst>
            <pc:docMk/>
            <pc:sldMk cId="2547929253" sldId="293"/>
            <ac:picMk id="5" creationId="{C09E7795-C607-44E9-AF4D-7B32E889EDED}"/>
          </ac:picMkLst>
        </pc:picChg>
        <pc:picChg chg="del">
          <ac:chgData name="James Lee" userId="0c63859d-0af0-46ae-b75a-592aa522f718" providerId="ADAL" clId="{44F93C9C-C76F-4411-BF37-35E527F82A1B}" dt="2022-04-11T21:31:38.340" v="3325" actId="478"/>
          <ac:picMkLst>
            <pc:docMk/>
            <pc:sldMk cId="2547929253" sldId="293"/>
            <ac:picMk id="6" creationId="{A592D1A0-AA74-46F5-B74E-3E28CE4AC086}"/>
          </ac:picMkLst>
        </pc:picChg>
      </pc:sldChg>
      <pc:sldChg chg="modSp">
        <pc:chgData name="James Lee" userId="0c63859d-0af0-46ae-b75a-592aa522f718" providerId="ADAL" clId="{44F93C9C-C76F-4411-BF37-35E527F82A1B}" dt="2022-04-12T07:41:35.361" v="4781" actId="207"/>
        <pc:sldMkLst>
          <pc:docMk/>
          <pc:sldMk cId="1859880793" sldId="295"/>
        </pc:sldMkLst>
        <pc:spChg chg="mod">
          <ac:chgData name="James Lee" userId="0c63859d-0af0-46ae-b75a-592aa522f718" providerId="ADAL" clId="{44F93C9C-C76F-4411-BF37-35E527F82A1B}" dt="2022-04-12T07:41:35.361" v="4781" actId="207"/>
          <ac:spMkLst>
            <pc:docMk/>
            <pc:sldMk cId="1859880793" sldId="295"/>
            <ac:spMk id="12" creationId="{A3D3A9DE-6448-4FEF-BF98-2E64672BB93A}"/>
          </ac:spMkLst>
        </pc:spChg>
      </pc:sldChg>
      <pc:sldChg chg="addSp delSp modSp">
        <pc:chgData name="James Lee" userId="0c63859d-0af0-46ae-b75a-592aa522f718" providerId="ADAL" clId="{44F93C9C-C76F-4411-BF37-35E527F82A1B}" dt="2022-04-12T07:41:43.869" v="4782" actId="207"/>
        <pc:sldMkLst>
          <pc:docMk/>
          <pc:sldMk cId="1845668649" sldId="296"/>
        </pc:sldMkLst>
        <pc:spChg chg="mod">
          <ac:chgData name="James Lee" userId="0c63859d-0af0-46ae-b75a-592aa522f718" providerId="ADAL" clId="{44F93C9C-C76F-4411-BF37-35E527F82A1B}" dt="2022-04-11T21:32:05.835" v="3337" actId="20577"/>
          <ac:spMkLst>
            <pc:docMk/>
            <pc:sldMk cId="1845668649" sldId="296"/>
            <ac:spMk id="4" creationId="{94222DD8-06D9-4687-9144-540B5DB20979}"/>
          </ac:spMkLst>
        </pc:spChg>
        <pc:spChg chg="mod">
          <ac:chgData name="James Lee" userId="0c63859d-0af0-46ae-b75a-592aa522f718" providerId="ADAL" clId="{44F93C9C-C76F-4411-BF37-35E527F82A1B}" dt="2022-04-12T06:31:25.318" v="4515" actId="20577"/>
          <ac:spMkLst>
            <pc:docMk/>
            <pc:sldMk cId="1845668649" sldId="296"/>
            <ac:spMk id="9" creationId="{0E11BC78-5222-4357-838E-A6638C4355BB}"/>
          </ac:spMkLst>
        </pc:spChg>
        <pc:spChg chg="mod">
          <ac:chgData name="James Lee" userId="0c63859d-0af0-46ae-b75a-592aa522f718" providerId="ADAL" clId="{44F93C9C-C76F-4411-BF37-35E527F82A1B}" dt="2022-04-12T07:41:43.869" v="4782" actId="207"/>
          <ac:spMkLst>
            <pc:docMk/>
            <pc:sldMk cId="1845668649" sldId="296"/>
            <ac:spMk id="11" creationId="{6229E0AA-F2D9-453D-BB33-8B2B7E8E32B8}"/>
          </ac:spMkLst>
        </pc:spChg>
        <pc:spChg chg="add mod">
          <ac:chgData name="James Lee" userId="0c63859d-0af0-46ae-b75a-592aa522f718" providerId="ADAL" clId="{44F93C9C-C76F-4411-BF37-35E527F82A1B}" dt="2022-04-11T21:35:18.170" v="3431" actId="1035"/>
          <ac:spMkLst>
            <pc:docMk/>
            <pc:sldMk cId="1845668649" sldId="296"/>
            <ac:spMk id="15" creationId="{8B3419AB-CC68-40D8-A54F-F298E55EB745}"/>
          </ac:spMkLst>
        </pc:spChg>
        <pc:picChg chg="del">
          <ac:chgData name="James Lee" userId="0c63859d-0af0-46ae-b75a-592aa522f718" providerId="ADAL" clId="{44F93C9C-C76F-4411-BF37-35E527F82A1B}" dt="2022-04-11T21:32:09.636" v="3339" actId="478"/>
          <ac:picMkLst>
            <pc:docMk/>
            <pc:sldMk cId="1845668649" sldId="296"/>
            <ac:picMk id="2" creationId="{FCC5646C-5B4E-4C4C-A02A-AD3BCC7D487E}"/>
          </ac:picMkLst>
        </pc:picChg>
        <pc:picChg chg="del">
          <ac:chgData name="James Lee" userId="0c63859d-0af0-46ae-b75a-592aa522f718" providerId="ADAL" clId="{44F93C9C-C76F-4411-BF37-35E527F82A1B}" dt="2022-04-11T21:32:09.108" v="3338" actId="478"/>
          <ac:picMkLst>
            <pc:docMk/>
            <pc:sldMk cId="1845668649" sldId="296"/>
            <ac:picMk id="3" creationId="{A305339F-CC7A-4AB7-A832-95B59D79311F}"/>
          </ac:picMkLst>
        </pc:picChg>
        <pc:picChg chg="mod">
          <ac:chgData name="James Lee" userId="0c63859d-0af0-46ae-b75a-592aa522f718" providerId="ADAL" clId="{44F93C9C-C76F-4411-BF37-35E527F82A1B}" dt="2022-04-11T21:32:14.104" v="3345" actId="1038"/>
          <ac:picMkLst>
            <pc:docMk/>
            <pc:sldMk cId="1845668649" sldId="296"/>
            <ac:picMk id="6" creationId="{59C6BE1F-513F-4236-AF8B-86B0A0F4475E}"/>
          </ac:picMkLst>
        </pc:picChg>
        <pc:picChg chg="del">
          <ac:chgData name="James Lee" userId="0c63859d-0af0-46ae-b75a-592aa522f718" providerId="ADAL" clId="{44F93C9C-C76F-4411-BF37-35E527F82A1B}" dt="2022-04-11T21:32:15.385" v="3346" actId="478"/>
          <ac:picMkLst>
            <pc:docMk/>
            <pc:sldMk cId="1845668649" sldId="296"/>
            <ac:picMk id="7" creationId="{770DA6ED-B71F-4911-ACD0-D224BDA90D00}"/>
          </ac:picMkLst>
        </pc:picChg>
        <pc:picChg chg="add mod">
          <ac:chgData name="James Lee" userId="0c63859d-0af0-46ae-b75a-592aa522f718" providerId="ADAL" clId="{44F93C9C-C76F-4411-BF37-35E527F82A1B}" dt="2022-04-11T21:33:56.031" v="3381" actId="14100"/>
          <ac:picMkLst>
            <pc:docMk/>
            <pc:sldMk cId="1845668649" sldId="296"/>
            <ac:picMk id="12" creationId="{EB2AB9B2-A03D-4431-8ECB-6CCECCCBEC47}"/>
          </ac:picMkLst>
        </pc:picChg>
        <pc:picChg chg="add mod">
          <ac:chgData name="James Lee" userId="0c63859d-0af0-46ae-b75a-592aa522f718" providerId="ADAL" clId="{44F93C9C-C76F-4411-BF37-35E527F82A1B}" dt="2022-04-11T21:34:33.529" v="3387" actId="14100"/>
          <ac:picMkLst>
            <pc:docMk/>
            <pc:sldMk cId="1845668649" sldId="296"/>
            <ac:picMk id="13" creationId="{B6290737-9C7C-4D62-9E71-865B5C44264F}"/>
          </ac:picMkLst>
        </pc:picChg>
        <pc:picChg chg="add mod">
          <ac:chgData name="James Lee" userId="0c63859d-0af0-46ae-b75a-592aa522f718" providerId="ADAL" clId="{44F93C9C-C76F-4411-BF37-35E527F82A1B}" dt="2022-04-11T21:34:50.870" v="3390" actId="14100"/>
          <ac:picMkLst>
            <pc:docMk/>
            <pc:sldMk cId="1845668649" sldId="296"/>
            <ac:picMk id="14" creationId="{02281842-F264-413B-B482-E1C0796CB516}"/>
          </ac:picMkLst>
        </pc:picChg>
      </pc:sldChg>
      <pc:sldChg chg="del">
        <pc:chgData name="James Lee" userId="0c63859d-0af0-46ae-b75a-592aa522f718" providerId="ADAL" clId="{44F93C9C-C76F-4411-BF37-35E527F82A1B}" dt="2022-04-11T21:33:16.997" v="3377" actId="2696"/>
        <pc:sldMkLst>
          <pc:docMk/>
          <pc:sldMk cId="3377784383" sldId="297"/>
        </pc:sldMkLst>
      </pc:sldChg>
      <pc:sldChg chg="del">
        <pc:chgData name="James Lee" userId="0c63859d-0af0-46ae-b75a-592aa522f718" providerId="ADAL" clId="{44F93C9C-C76F-4411-BF37-35E527F82A1B}" dt="2022-04-11T21:33:15.999" v="3376" actId="2696"/>
        <pc:sldMkLst>
          <pc:docMk/>
          <pc:sldMk cId="2710799897" sldId="298"/>
        </pc:sldMkLst>
      </pc:sldChg>
      <pc:sldChg chg="addSp delSp modSp">
        <pc:chgData name="James Lee" userId="0c63859d-0af0-46ae-b75a-592aa522f718" providerId="ADAL" clId="{44F93C9C-C76F-4411-BF37-35E527F82A1B}" dt="2022-04-11T21:42:55.503" v="3537" actId="14100"/>
        <pc:sldMkLst>
          <pc:docMk/>
          <pc:sldMk cId="1195377043" sldId="301"/>
        </pc:sldMkLst>
        <pc:spChg chg="mod">
          <ac:chgData name="James Lee" userId="0c63859d-0af0-46ae-b75a-592aa522f718" providerId="ADAL" clId="{44F93C9C-C76F-4411-BF37-35E527F82A1B}" dt="2022-04-11T21:42:36.875" v="3532" actId="27636"/>
          <ac:spMkLst>
            <pc:docMk/>
            <pc:sldMk cId="1195377043" sldId="301"/>
            <ac:spMk id="4" creationId="{53FA39E9-61C6-4AAE-9707-D8433BE46AD7}"/>
          </ac:spMkLst>
        </pc:spChg>
        <pc:spChg chg="mod">
          <ac:chgData name="James Lee" userId="0c63859d-0af0-46ae-b75a-592aa522f718" providerId="ADAL" clId="{44F93C9C-C76F-4411-BF37-35E527F82A1B}" dt="2022-04-11T21:42:55.503" v="3537" actId="14100"/>
          <ac:spMkLst>
            <pc:docMk/>
            <pc:sldMk cId="1195377043" sldId="301"/>
            <ac:spMk id="7" creationId="{8E32F482-CA9A-4E7F-B835-7EBA3BACC0C5}"/>
          </ac:spMkLst>
        </pc:spChg>
        <pc:picChg chg="del">
          <ac:chgData name="James Lee" userId="0c63859d-0af0-46ae-b75a-592aa522f718" providerId="ADAL" clId="{44F93C9C-C76F-4411-BF37-35E527F82A1B}" dt="2022-04-11T21:42:46.995" v="3533" actId="478"/>
          <ac:picMkLst>
            <pc:docMk/>
            <pc:sldMk cId="1195377043" sldId="301"/>
            <ac:picMk id="5" creationId="{05B69C08-E05A-4AFB-B366-18640B419A99}"/>
          </ac:picMkLst>
        </pc:picChg>
        <pc:picChg chg="add mod">
          <ac:chgData name="James Lee" userId="0c63859d-0af0-46ae-b75a-592aa522f718" providerId="ADAL" clId="{44F93C9C-C76F-4411-BF37-35E527F82A1B}" dt="2022-04-11T21:42:52.331" v="3536" actId="14100"/>
          <ac:picMkLst>
            <pc:docMk/>
            <pc:sldMk cId="1195377043" sldId="301"/>
            <ac:picMk id="6" creationId="{F4AE5374-4EFC-44F5-B721-A95510440911}"/>
          </ac:picMkLst>
        </pc:picChg>
      </pc:sldChg>
      <pc:sldChg chg="del">
        <pc:chgData name="James Lee" userId="0c63859d-0af0-46ae-b75a-592aa522f718" providerId="ADAL" clId="{44F93C9C-C76F-4411-BF37-35E527F82A1B}" dt="2022-04-11T21:43:27.691" v="3565" actId="2696"/>
        <pc:sldMkLst>
          <pc:docMk/>
          <pc:sldMk cId="1230598430" sldId="302"/>
        </pc:sldMkLst>
      </pc:sldChg>
      <pc:sldChg chg="del">
        <pc:chgData name="James Lee" userId="0c63859d-0af0-46ae-b75a-592aa522f718" providerId="ADAL" clId="{44F93C9C-C76F-4411-BF37-35E527F82A1B}" dt="2022-04-11T21:43:28.117" v="3566" actId="2696"/>
        <pc:sldMkLst>
          <pc:docMk/>
          <pc:sldMk cId="3079238597" sldId="304"/>
        </pc:sldMkLst>
      </pc:sldChg>
      <pc:sldChg chg="del">
        <pc:chgData name="James Lee" userId="0c63859d-0af0-46ae-b75a-592aa522f718" providerId="ADAL" clId="{44F93C9C-C76F-4411-BF37-35E527F82A1B}" dt="2022-04-11T20:22:10.545" v="208" actId="2696"/>
        <pc:sldMkLst>
          <pc:docMk/>
          <pc:sldMk cId="4282898387" sldId="305"/>
        </pc:sldMkLst>
      </pc:sldChg>
      <pc:sldChg chg="del">
        <pc:chgData name="James Lee" userId="0c63859d-0af0-46ae-b75a-592aa522f718" providerId="ADAL" clId="{44F93C9C-C76F-4411-BF37-35E527F82A1B}" dt="2022-04-11T20:42:53.676" v="1386" actId="2696"/>
        <pc:sldMkLst>
          <pc:docMk/>
          <pc:sldMk cId="1485321888" sldId="306"/>
        </pc:sldMkLst>
      </pc:sldChg>
      <pc:sldChg chg="addSp delSp modSp">
        <pc:chgData name="James Lee" userId="0c63859d-0af0-46ae-b75a-592aa522f718" providerId="ADAL" clId="{44F93C9C-C76F-4411-BF37-35E527F82A1B}" dt="2022-04-12T07:41:10.531" v="4776" actId="207"/>
        <pc:sldMkLst>
          <pc:docMk/>
          <pc:sldMk cId="1606130284" sldId="307"/>
        </pc:sldMkLst>
        <pc:spChg chg="mod">
          <ac:chgData name="James Lee" userId="0c63859d-0af0-46ae-b75a-592aa522f718" providerId="ADAL" clId="{44F93C9C-C76F-4411-BF37-35E527F82A1B}" dt="2022-04-11T21:59:52.461" v="4088" actId="20577"/>
          <ac:spMkLst>
            <pc:docMk/>
            <pc:sldMk cId="1606130284" sldId="307"/>
            <ac:spMk id="4" creationId="{94222DD8-06D9-4687-9144-540B5DB20979}"/>
          </ac:spMkLst>
        </pc:spChg>
        <pc:spChg chg="mod">
          <ac:chgData name="James Lee" userId="0c63859d-0af0-46ae-b75a-592aa522f718" providerId="ADAL" clId="{44F93C9C-C76F-4411-BF37-35E527F82A1B}" dt="2022-04-12T06:30:34.598" v="4464" actId="20577"/>
          <ac:spMkLst>
            <pc:docMk/>
            <pc:sldMk cId="1606130284" sldId="307"/>
            <ac:spMk id="12" creationId="{90F0F5CD-4C3A-45A1-8830-DC19AF25BF48}"/>
          </ac:spMkLst>
        </pc:spChg>
        <pc:spChg chg="mod">
          <ac:chgData name="James Lee" userId="0c63859d-0af0-46ae-b75a-592aa522f718" providerId="ADAL" clId="{44F93C9C-C76F-4411-BF37-35E527F82A1B}" dt="2022-04-12T07:41:10.531" v="4776" actId="207"/>
          <ac:spMkLst>
            <pc:docMk/>
            <pc:sldMk cId="1606130284" sldId="307"/>
            <ac:spMk id="14" creationId="{783FB77A-78AD-482B-B0F9-4EFB767050FF}"/>
          </ac:spMkLst>
        </pc:spChg>
        <pc:picChg chg="add del mod">
          <ac:chgData name="James Lee" userId="0c63859d-0af0-46ae-b75a-592aa522f718" providerId="ADAL" clId="{44F93C9C-C76F-4411-BF37-35E527F82A1B}" dt="2022-04-11T22:00:05.634" v="4104" actId="478"/>
          <ac:picMkLst>
            <pc:docMk/>
            <pc:sldMk cId="1606130284" sldId="307"/>
            <ac:picMk id="2" creationId="{EE0988BB-5B6B-452C-A476-9166092D3008}"/>
          </ac:picMkLst>
        </pc:picChg>
        <pc:picChg chg="add mod">
          <ac:chgData name="James Lee" userId="0c63859d-0af0-46ae-b75a-592aa522f718" providerId="ADAL" clId="{44F93C9C-C76F-4411-BF37-35E527F82A1B}" dt="2022-04-11T22:01:18.224" v="4115" actId="1076"/>
          <ac:picMkLst>
            <pc:docMk/>
            <pc:sldMk cId="1606130284" sldId="307"/>
            <ac:picMk id="3" creationId="{2BBB3F61-C394-43CB-B863-54DC1BAFED2B}"/>
          </ac:picMkLst>
        </pc:picChg>
        <pc:picChg chg="del">
          <ac:chgData name="James Lee" userId="0c63859d-0af0-46ae-b75a-592aa522f718" providerId="ADAL" clId="{44F93C9C-C76F-4411-BF37-35E527F82A1B}" dt="2022-04-11T22:00:06.547" v="4106" actId="478"/>
          <ac:picMkLst>
            <pc:docMk/>
            <pc:sldMk cId="1606130284" sldId="307"/>
            <ac:picMk id="5" creationId="{258E229F-6203-4D94-8FA4-F782AD431CF4}"/>
          </ac:picMkLst>
        </pc:picChg>
        <pc:picChg chg="add mod">
          <ac:chgData name="James Lee" userId="0c63859d-0af0-46ae-b75a-592aa522f718" providerId="ADAL" clId="{44F93C9C-C76F-4411-BF37-35E527F82A1B}" dt="2022-04-11T22:01:15.485" v="4114" actId="1076"/>
          <ac:picMkLst>
            <pc:docMk/>
            <pc:sldMk cId="1606130284" sldId="307"/>
            <ac:picMk id="7" creationId="{5EBA7DFE-E33C-4DF1-BD9E-8BDD7D9D0F2D}"/>
          </ac:picMkLst>
        </pc:picChg>
        <pc:picChg chg="del">
          <ac:chgData name="James Lee" userId="0c63859d-0af0-46ae-b75a-592aa522f718" providerId="ADAL" clId="{44F93C9C-C76F-4411-BF37-35E527F82A1B}" dt="2022-04-11T22:00:06.061" v="4105" actId="478"/>
          <ac:picMkLst>
            <pc:docMk/>
            <pc:sldMk cId="1606130284" sldId="307"/>
            <ac:picMk id="8" creationId="{F3C9D4F5-2306-4827-B2F8-39403AF7D8B4}"/>
          </ac:picMkLst>
        </pc:picChg>
        <pc:picChg chg="del">
          <ac:chgData name="James Lee" userId="0c63859d-0af0-46ae-b75a-592aa522f718" providerId="ADAL" clId="{44F93C9C-C76F-4411-BF37-35E527F82A1B}" dt="2022-04-11T21:57:02.838" v="4053" actId="478"/>
          <ac:picMkLst>
            <pc:docMk/>
            <pc:sldMk cId="1606130284" sldId="307"/>
            <ac:picMk id="9" creationId="{F6E82BE5-93C4-4F02-A5D0-C81203F6EAEE}"/>
          </ac:picMkLst>
        </pc:picChg>
        <pc:picChg chg="del">
          <ac:chgData name="James Lee" userId="0c63859d-0af0-46ae-b75a-592aa522f718" providerId="ADAL" clId="{44F93C9C-C76F-4411-BF37-35E527F82A1B}" dt="2022-04-11T21:57:03.305" v="4054" actId="478"/>
          <ac:picMkLst>
            <pc:docMk/>
            <pc:sldMk cId="1606130284" sldId="307"/>
            <ac:picMk id="10" creationId="{E1857D0B-CFC5-496E-BC0B-A868B69D1AC4}"/>
          </ac:picMkLst>
        </pc:picChg>
        <pc:picChg chg="add mod">
          <ac:chgData name="James Lee" userId="0c63859d-0af0-46ae-b75a-592aa522f718" providerId="ADAL" clId="{44F93C9C-C76F-4411-BF37-35E527F82A1B}" dt="2022-04-11T22:01:12.773" v="4113" actId="14100"/>
          <ac:picMkLst>
            <pc:docMk/>
            <pc:sldMk cId="1606130284" sldId="307"/>
            <ac:picMk id="15" creationId="{2F07C95A-7F7D-4E46-A745-F0E44F99C12D}"/>
          </ac:picMkLst>
        </pc:picChg>
        <pc:picChg chg="add mod">
          <ac:chgData name="James Lee" userId="0c63859d-0af0-46ae-b75a-592aa522f718" providerId="ADAL" clId="{44F93C9C-C76F-4411-BF37-35E527F82A1B}" dt="2022-04-11T22:01:06.575" v="4111" actId="1076"/>
          <ac:picMkLst>
            <pc:docMk/>
            <pc:sldMk cId="1606130284" sldId="307"/>
            <ac:picMk id="16" creationId="{6DE0E16B-662D-419D-890C-8EDE12EBF327}"/>
          </ac:picMkLst>
        </pc:picChg>
      </pc:sldChg>
      <pc:sldChg chg="del">
        <pc:chgData name="James Lee" userId="0c63859d-0af0-46ae-b75a-592aa522f718" providerId="ADAL" clId="{44F93C9C-C76F-4411-BF37-35E527F82A1B}" dt="2022-04-11T21:28:09.948" v="3270" actId="2696"/>
        <pc:sldMkLst>
          <pc:docMk/>
          <pc:sldMk cId="1693411590" sldId="308"/>
        </pc:sldMkLst>
      </pc:sldChg>
      <pc:sldChg chg="delSp modSp">
        <pc:chgData name="James Lee" userId="0c63859d-0af0-46ae-b75a-592aa522f718" providerId="ADAL" clId="{44F93C9C-C76F-4411-BF37-35E527F82A1B}" dt="2022-04-12T07:41:47.511" v="4783" actId="207"/>
        <pc:sldMkLst>
          <pc:docMk/>
          <pc:sldMk cId="2584858741" sldId="309"/>
        </pc:sldMkLst>
        <pc:spChg chg="mod">
          <ac:chgData name="James Lee" userId="0c63859d-0af0-46ae-b75a-592aa522f718" providerId="ADAL" clId="{44F93C9C-C76F-4411-BF37-35E527F82A1B}" dt="2022-04-12T07:41:47.511" v="4783" actId="207"/>
          <ac:spMkLst>
            <pc:docMk/>
            <pc:sldMk cId="2584858741" sldId="309"/>
            <ac:spMk id="16" creationId="{8D87B629-58CF-40DF-849A-FF2A9318884B}"/>
          </ac:spMkLst>
        </pc:spChg>
        <pc:graphicFrameChg chg="mod">
          <ac:chgData name="James Lee" userId="0c63859d-0af0-46ae-b75a-592aa522f718" providerId="ADAL" clId="{44F93C9C-C76F-4411-BF37-35E527F82A1B}" dt="2022-04-11T21:32:55.931" v="3363" actId="798"/>
          <ac:graphicFrameMkLst>
            <pc:docMk/>
            <pc:sldMk cId="2584858741" sldId="309"/>
            <ac:graphicFrameMk id="5" creationId="{30D05BC6-C927-41D8-8814-D2CBD02A666C}"/>
          </ac:graphicFrameMkLst>
        </pc:graphicFrameChg>
        <pc:picChg chg="mod">
          <ac:chgData name="James Lee" userId="0c63859d-0af0-46ae-b75a-592aa522f718" providerId="ADAL" clId="{44F93C9C-C76F-4411-BF37-35E527F82A1B}" dt="2022-04-11T21:33:04.970" v="3370" actId="1035"/>
          <ac:picMkLst>
            <pc:docMk/>
            <pc:sldMk cId="2584858741" sldId="309"/>
            <ac:picMk id="8" creationId="{C9A2A8F0-FEE0-4E64-AACB-AAE02E092B46}"/>
          </ac:picMkLst>
        </pc:picChg>
        <pc:picChg chg="del">
          <ac:chgData name="James Lee" userId="0c63859d-0af0-46ae-b75a-592aa522f718" providerId="ADAL" clId="{44F93C9C-C76F-4411-BF37-35E527F82A1B}" dt="2022-04-11T21:32:48.626" v="3360" actId="478"/>
          <ac:picMkLst>
            <pc:docMk/>
            <pc:sldMk cId="2584858741" sldId="309"/>
            <ac:picMk id="9" creationId="{CB93CC31-3D06-49C8-B6C5-D5A68EFC6FFD}"/>
          </ac:picMkLst>
        </pc:picChg>
        <pc:picChg chg="del">
          <ac:chgData name="James Lee" userId="0c63859d-0af0-46ae-b75a-592aa522f718" providerId="ADAL" clId="{44F93C9C-C76F-4411-BF37-35E527F82A1B}" dt="2022-04-11T21:32:49.064" v="3361" actId="478"/>
          <ac:picMkLst>
            <pc:docMk/>
            <pc:sldMk cId="2584858741" sldId="309"/>
            <ac:picMk id="10" creationId="{C4417C2E-A678-4FC8-B5B5-9FDF9CD10531}"/>
          </ac:picMkLst>
        </pc:picChg>
      </pc:sldChg>
      <pc:sldChg chg="del">
        <pc:chgData name="James Lee" userId="0c63859d-0af0-46ae-b75a-592aa522f718" providerId="ADAL" clId="{44F93C9C-C76F-4411-BF37-35E527F82A1B}" dt="2022-04-11T21:33:14.277" v="3375" actId="2696"/>
        <pc:sldMkLst>
          <pc:docMk/>
          <pc:sldMk cId="4277184826" sldId="310"/>
        </pc:sldMkLst>
      </pc:sldChg>
      <pc:sldChg chg="addSp delSp modSp">
        <pc:chgData name="James Lee" userId="0c63859d-0af0-46ae-b75a-592aa522f718" providerId="ADAL" clId="{44F93C9C-C76F-4411-BF37-35E527F82A1B}" dt="2022-04-12T07:41:58.343" v="4786" actId="20577"/>
        <pc:sldMkLst>
          <pc:docMk/>
          <pc:sldMk cId="2210206378" sldId="311"/>
        </pc:sldMkLst>
        <pc:spChg chg="mod">
          <ac:chgData name="James Lee" userId="0c63859d-0af0-46ae-b75a-592aa522f718" providerId="ADAL" clId="{44F93C9C-C76F-4411-BF37-35E527F82A1B}" dt="2022-04-11T21:45:56.911" v="3638" actId="20577"/>
          <ac:spMkLst>
            <pc:docMk/>
            <pc:sldMk cId="2210206378" sldId="311"/>
            <ac:spMk id="4" creationId="{94222DD8-06D9-4687-9144-540B5DB20979}"/>
          </ac:spMkLst>
        </pc:spChg>
        <pc:spChg chg="mod">
          <ac:chgData name="James Lee" userId="0c63859d-0af0-46ae-b75a-592aa522f718" providerId="ADAL" clId="{44F93C9C-C76F-4411-BF37-35E527F82A1B}" dt="2022-04-12T06:31:47.397" v="4541" actId="20577"/>
          <ac:spMkLst>
            <pc:docMk/>
            <pc:sldMk cId="2210206378" sldId="311"/>
            <ac:spMk id="10" creationId="{30E08D8B-766C-4FB2-B3DA-609EA156BF76}"/>
          </ac:spMkLst>
        </pc:spChg>
        <pc:spChg chg="mod">
          <ac:chgData name="James Lee" userId="0c63859d-0af0-46ae-b75a-592aa522f718" providerId="ADAL" clId="{44F93C9C-C76F-4411-BF37-35E527F82A1B}" dt="2022-04-12T07:41:58.343" v="4786" actId="20577"/>
          <ac:spMkLst>
            <pc:docMk/>
            <pc:sldMk cId="2210206378" sldId="311"/>
            <ac:spMk id="12" creationId="{B2738108-A5DB-4AEE-BC4B-FBFEF02F06FA}"/>
          </ac:spMkLst>
        </pc:spChg>
        <pc:graphicFrameChg chg="del">
          <ac:chgData name="James Lee" userId="0c63859d-0af0-46ae-b75a-592aa522f718" providerId="ADAL" clId="{44F93C9C-C76F-4411-BF37-35E527F82A1B}" dt="2022-04-11T21:43:15.634" v="3561" actId="478"/>
          <ac:graphicFrameMkLst>
            <pc:docMk/>
            <pc:sldMk cId="2210206378" sldId="311"/>
            <ac:graphicFrameMk id="5" creationId="{30D05BC6-C927-41D8-8814-D2CBD02A666C}"/>
          </ac:graphicFrameMkLst>
        </pc:graphicFrameChg>
        <pc:graphicFrameChg chg="add mod ord modGraphic">
          <ac:chgData name="James Lee" userId="0c63859d-0af0-46ae-b75a-592aa522f718" providerId="ADAL" clId="{44F93C9C-C76F-4411-BF37-35E527F82A1B}" dt="2022-04-11T21:46:40.653" v="3643" actId="798"/>
          <ac:graphicFrameMkLst>
            <pc:docMk/>
            <pc:sldMk cId="2210206378" sldId="311"/>
            <ac:graphicFrameMk id="13" creationId="{6FB67315-91BB-4720-807D-812978E0931B}"/>
          </ac:graphicFrameMkLst>
        </pc:graphicFrameChg>
        <pc:picChg chg="add mod">
          <ac:chgData name="James Lee" userId="0c63859d-0af0-46ae-b75a-592aa522f718" providerId="ADAL" clId="{44F93C9C-C76F-4411-BF37-35E527F82A1B}" dt="2022-04-11T21:46:38.461" v="3642" actId="14100"/>
          <ac:picMkLst>
            <pc:docMk/>
            <pc:sldMk cId="2210206378" sldId="311"/>
            <ac:picMk id="2" creationId="{2F1EAAF2-E32A-444C-8008-93E39B3F2A6B}"/>
          </ac:picMkLst>
        </pc:picChg>
        <pc:picChg chg="add mod">
          <ac:chgData name="James Lee" userId="0c63859d-0af0-46ae-b75a-592aa522f718" providerId="ADAL" clId="{44F93C9C-C76F-4411-BF37-35E527F82A1B}" dt="2022-04-11T21:47:01.663" v="3646" actId="14100"/>
          <ac:picMkLst>
            <pc:docMk/>
            <pc:sldMk cId="2210206378" sldId="311"/>
            <ac:picMk id="3" creationId="{05E5E692-AD28-4D28-90FD-42CDA8779247}"/>
          </ac:picMkLst>
        </pc:picChg>
        <pc:picChg chg="del">
          <ac:chgData name="James Lee" userId="0c63859d-0af0-46ae-b75a-592aa522f718" providerId="ADAL" clId="{44F93C9C-C76F-4411-BF37-35E527F82A1B}" dt="2022-04-11T21:43:07.588" v="3559" actId="478"/>
          <ac:picMkLst>
            <pc:docMk/>
            <pc:sldMk cId="2210206378" sldId="311"/>
            <ac:picMk id="6" creationId="{9B4EE582-E4A7-40AE-8F01-C8EBCF6E1C43}"/>
          </ac:picMkLst>
        </pc:picChg>
        <pc:picChg chg="del">
          <ac:chgData name="James Lee" userId="0c63859d-0af0-46ae-b75a-592aa522f718" providerId="ADAL" clId="{44F93C9C-C76F-4411-BF37-35E527F82A1B}" dt="2022-04-11T21:43:07.181" v="3558" actId="478"/>
          <ac:picMkLst>
            <pc:docMk/>
            <pc:sldMk cId="2210206378" sldId="311"/>
            <ac:picMk id="7" creationId="{4C6095CE-B6B8-4DDD-BAFA-71F9C347ACB3}"/>
          </ac:picMkLst>
        </pc:picChg>
        <pc:picChg chg="del">
          <ac:chgData name="James Lee" userId="0c63859d-0af0-46ae-b75a-592aa522f718" providerId="ADAL" clId="{44F93C9C-C76F-4411-BF37-35E527F82A1B}" dt="2022-04-11T21:43:07.912" v="3560" actId="478"/>
          <ac:picMkLst>
            <pc:docMk/>
            <pc:sldMk cId="2210206378" sldId="311"/>
            <ac:picMk id="8" creationId="{24CF8719-FB3A-4DDD-92E6-DADF5AFC77EE}"/>
          </ac:picMkLst>
        </pc:picChg>
      </pc:sldChg>
      <pc:sldChg chg="modSp">
        <pc:chgData name="James Lee" userId="0c63859d-0af0-46ae-b75a-592aa522f718" providerId="ADAL" clId="{44F93C9C-C76F-4411-BF37-35E527F82A1B}" dt="2022-04-11T21:48:09.111" v="3648" actId="20577"/>
        <pc:sldMkLst>
          <pc:docMk/>
          <pc:sldMk cId="224496512" sldId="312"/>
        </pc:sldMkLst>
        <pc:spChg chg="mod">
          <ac:chgData name="James Lee" userId="0c63859d-0af0-46ae-b75a-592aa522f718" providerId="ADAL" clId="{44F93C9C-C76F-4411-BF37-35E527F82A1B}" dt="2022-04-11T21:48:09.111" v="3648" actId="20577"/>
          <ac:spMkLst>
            <pc:docMk/>
            <pc:sldMk cId="224496512" sldId="312"/>
            <ac:spMk id="6" creationId="{F8F0491C-05A4-4BFF-9C5B-0BAB84FD686F}"/>
          </ac:spMkLst>
        </pc:spChg>
      </pc:sldChg>
      <pc:sldChg chg="modSp add">
        <pc:chgData name="James Lee" userId="0c63859d-0af0-46ae-b75a-592aa522f718" providerId="ADAL" clId="{44F93C9C-C76F-4411-BF37-35E527F82A1B}" dt="2022-04-12T07:37:20.258" v="4754" actId="207"/>
        <pc:sldMkLst>
          <pc:docMk/>
          <pc:sldMk cId="3979051891" sldId="313"/>
        </pc:sldMkLst>
        <pc:spChg chg="mod">
          <ac:chgData name="James Lee" userId="0c63859d-0af0-46ae-b75a-592aa522f718" providerId="ADAL" clId="{44F93C9C-C76F-4411-BF37-35E527F82A1B}" dt="2022-04-12T07:37:20.258" v="4754" actId="207"/>
          <ac:spMkLst>
            <pc:docMk/>
            <pc:sldMk cId="3979051891" sldId="313"/>
            <ac:spMk id="2" creationId="{CD83C9F0-5649-4B5E-9E36-E84F60CCCB0B}"/>
          </ac:spMkLst>
        </pc:spChg>
      </pc:sldChg>
      <pc:sldChg chg="addSp delSp modSp add">
        <pc:chgData name="James Lee" userId="0c63859d-0af0-46ae-b75a-592aa522f718" providerId="ADAL" clId="{44F93C9C-C76F-4411-BF37-35E527F82A1B}" dt="2022-04-12T07:36:52.428" v="4751" actId="207"/>
        <pc:sldMkLst>
          <pc:docMk/>
          <pc:sldMk cId="2350974517" sldId="314"/>
        </pc:sldMkLst>
        <pc:spChg chg="mod">
          <ac:chgData name="James Lee" userId="0c63859d-0af0-46ae-b75a-592aa522f718" providerId="ADAL" clId="{44F93C9C-C76F-4411-BF37-35E527F82A1B}" dt="2022-04-12T07:36:52.428" v="4751" actId="207"/>
          <ac:spMkLst>
            <pc:docMk/>
            <pc:sldMk cId="2350974517" sldId="314"/>
            <ac:spMk id="2" creationId="{CD83C9F0-5649-4B5E-9E36-E84F60CCCB0B}"/>
          </ac:spMkLst>
        </pc:spChg>
        <pc:spChg chg="mod">
          <ac:chgData name="James Lee" userId="0c63859d-0af0-46ae-b75a-592aa522f718" providerId="ADAL" clId="{44F93C9C-C76F-4411-BF37-35E527F82A1B}" dt="2022-04-11T20:20:53.261" v="151" actId="20577"/>
          <ac:spMkLst>
            <pc:docMk/>
            <pc:sldMk cId="2350974517" sldId="314"/>
            <ac:spMk id="4" creationId="{94222DD8-06D9-4687-9144-540B5DB20979}"/>
          </ac:spMkLst>
        </pc:spChg>
        <pc:spChg chg="mod">
          <ac:chgData name="James Lee" userId="0c63859d-0af0-46ae-b75a-592aa522f718" providerId="ADAL" clId="{44F93C9C-C76F-4411-BF37-35E527F82A1B}" dt="2022-04-12T06:25:10.383" v="4134" actId="255"/>
          <ac:spMkLst>
            <pc:docMk/>
            <pc:sldMk cId="2350974517" sldId="314"/>
            <ac:spMk id="7" creationId="{03868EF9-9F35-4DC7-989B-E4C119E48D8E}"/>
          </ac:spMkLst>
        </pc:spChg>
        <pc:graphicFrameChg chg="del">
          <ac:chgData name="James Lee" userId="0c63859d-0af0-46ae-b75a-592aa522f718" providerId="ADAL" clId="{44F93C9C-C76F-4411-BF37-35E527F82A1B}" dt="2022-04-11T20:28:19.980" v="365" actId="478"/>
          <ac:graphicFrameMkLst>
            <pc:docMk/>
            <pc:sldMk cId="2350974517" sldId="314"/>
            <ac:graphicFrameMk id="5" creationId="{30D05BC6-C927-41D8-8814-D2CBD02A666C}"/>
          </ac:graphicFrameMkLst>
        </pc:graphicFrameChg>
        <pc:picChg chg="add mod">
          <ac:chgData name="James Lee" userId="0c63859d-0af0-46ae-b75a-592aa522f718" providerId="ADAL" clId="{44F93C9C-C76F-4411-BF37-35E527F82A1B}" dt="2022-04-11T20:28:40.399" v="378" actId="1076"/>
          <ac:picMkLst>
            <pc:docMk/>
            <pc:sldMk cId="2350974517" sldId="314"/>
            <ac:picMk id="3" creationId="{B0486482-088D-480C-B2F3-02BFE1E4E4DD}"/>
          </ac:picMkLst>
        </pc:picChg>
      </pc:sldChg>
      <pc:sldChg chg="addSp modSp add">
        <pc:chgData name="James Lee" userId="0c63859d-0af0-46ae-b75a-592aa522f718" providerId="ADAL" clId="{44F93C9C-C76F-4411-BF37-35E527F82A1B}" dt="2022-04-12T07:36:59.237" v="4752" actId="207"/>
        <pc:sldMkLst>
          <pc:docMk/>
          <pc:sldMk cId="3188642206" sldId="315"/>
        </pc:sldMkLst>
        <pc:spChg chg="mod">
          <ac:chgData name="James Lee" userId="0c63859d-0af0-46ae-b75a-592aa522f718" providerId="ADAL" clId="{44F93C9C-C76F-4411-BF37-35E527F82A1B}" dt="2022-04-12T07:36:59.237" v="4752" actId="207"/>
          <ac:spMkLst>
            <pc:docMk/>
            <pc:sldMk cId="3188642206" sldId="315"/>
            <ac:spMk id="2" creationId="{CD83C9F0-5649-4B5E-9E36-E84F60CCCB0B}"/>
          </ac:spMkLst>
        </pc:spChg>
        <pc:spChg chg="mod">
          <ac:chgData name="James Lee" userId="0c63859d-0af0-46ae-b75a-592aa522f718" providerId="ADAL" clId="{44F93C9C-C76F-4411-BF37-35E527F82A1B}" dt="2022-04-11T20:21:00.535" v="169" actId="20577"/>
          <ac:spMkLst>
            <pc:docMk/>
            <pc:sldMk cId="3188642206" sldId="315"/>
            <ac:spMk id="4" creationId="{94222DD8-06D9-4687-9144-540B5DB20979}"/>
          </ac:spMkLst>
        </pc:spChg>
        <pc:spChg chg="mod">
          <ac:chgData name="James Lee" userId="0c63859d-0af0-46ae-b75a-592aa522f718" providerId="ADAL" clId="{44F93C9C-C76F-4411-BF37-35E527F82A1B}" dt="2022-04-12T06:25:23.449" v="4143" actId="404"/>
          <ac:spMkLst>
            <pc:docMk/>
            <pc:sldMk cId="3188642206" sldId="315"/>
            <ac:spMk id="7" creationId="{03868EF9-9F35-4DC7-989B-E4C119E48D8E}"/>
          </ac:spMkLst>
        </pc:spChg>
        <pc:graphicFrameChg chg="mod modGraphic">
          <ac:chgData name="James Lee" userId="0c63859d-0af0-46ae-b75a-592aa522f718" providerId="ADAL" clId="{44F93C9C-C76F-4411-BF37-35E527F82A1B}" dt="2022-04-11T20:26:31.815" v="341" actId="6549"/>
          <ac:graphicFrameMkLst>
            <pc:docMk/>
            <pc:sldMk cId="3188642206" sldId="315"/>
            <ac:graphicFrameMk id="5" creationId="{30D05BC6-C927-41D8-8814-D2CBD02A666C}"/>
          </ac:graphicFrameMkLst>
        </pc:graphicFrameChg>
        <pc:picChg chg="add mod">
          <ac:chgData name="James Lee" userId="0c63859d-0af0-46ae-b75a-592aa522f718" providerId="ADAL" clId="{44F93C9C-C76F-4411-BF37-35E527F82A1B}" dt="2022-04-11T20:26:42.138" v="348" actId="1037"/>
          <ac:picMkLst>
            <pc:docMk/>
            <pc:sldMk cId="3188642206" sldId="315"/>
            <ac:picMk id="3" creationId="{EC6112D1-610D-4016-A46B-CD41E642DDCA}"/>
          </ac:picMkLst>
        </pc:picChg>
      </pc:sldChg>
      <pc:sldChg chg="addSp modSp add">
        <pc:chgData name="James Lee" userId="0c63859d-0af0-46ae-b75a-592aa522f718" providerId="ADAL" clId="{44F93C9C-C76F-4411-BF37-35E527F82A1B}" dt="2022-04-12T07:37:57.881" v="4756" actId="207"/>
        <pc:sldMkLst>
          <pc:docMk/>
          <pc:sldMk cId="2361988186" sldId="316"/>
        </pc:sldMkLst>
        <pc:spChg chg="mod">
          <ac:chgData name="James Lee" userId="0c63859d-0af0-46ae-b75a-592aa522f718" providerId="ADAL" clId="{44F93C9C-C76F-4411-BF37-35E527F82A1B}" dt="2022-04-12T07:37:57.881" v="4756" actId="207"/>
          <ac:spMkLst>
            <pc:docMk/>
            <pc:sldMk cId="2361988186" sldId="316"/>
            <ac:spMk id="2" creationId="{CD83C9F0-5649-4B5E-9E36-E84F60CCCB0B}"/>
          </ac:spMkLst>
        </pc:spChg>
        <pc:spChg chg="mod">
          <ac:chgData name="James Lee" userId="0c63859d-0af0-46ae-b75a-592aa522f718" providerId="ADAL" clId="{44F93C9C-C76F-4411-BF37-35E527F82A1B}" dt="2022-04-11T20:21:33.334" v="205" actId="20577"/>
          <ac:spMkLst>
            <pc:docMk/>
            <pc:sldMk cId="2361988186" sldId="316"/>
            <ac:spMk id="4" creationId="{94222DD8-06D9-4687-9144-540B5DB20979}"/>
          </ac:spMkLst>
        </pc:spChg>
        <pc:spChg chg="mod">
          <ac:chgData name="James Lee" userId="0c63859d-0af0-46ae-b75a-592aa522f718" providerId="ADAL" clId="{44F93C9C-C76F-4411-BF37-35E527F82A1B}" dt="2022-04-12T06:26:06.833" v="4201" actId="404"/>
          <ac:spMkLst>
            <pc:docMk/>
            <pc:sldMk cId="2361988186" sldId="316"/>
            <ac:spMk id="7" creationId="{03868EF9-9F35-4DC7-989B-E4C119E48D8E}"/>
          </ac:spMkLst>
        </pc:spChg>
        <pc:graphicFrameChg chg="mod modGraphic">
          <ac:chgData name="James Lee" userId="0c63859d-0af0-46ae-b75a-592aa522f718" providerId="ADAL" clId="{44F93C9C-C76F-4411-BF37-35E527F82A1B}" dt="2022-04-11T20:37:02.245" v="918" actId="20577"/>
          <ac:graphicFrameMkLst>
            <pc:docMk/>
            <pc:sldMk cId="2361988186" sldId="316"/>
            <ac:graphicFrameMk id="5" creationId="{30D05BC6-C927-41D8-8814-D2CBD02A666C}"/>
          </ac:graphicFrameMkLst>
        </pc:graphicFrameChg>
        <pc:picChg chg="add mod">
          <ac:chgData name="James Lee" userId="0c63859d-0af0-46ae-b75a-592aa522f718" providerId="ADAL" clId="{44F93C9C-C76F-4411-BF37-35E527F82A1B}" dt="2022-04-11T20:37:24.262" v="929" actId="14100"/>
          <ac:picMkLst>
            <pc:docMk/>
            <pc:sldMk cId="2361988186" sldId="316"/>
            <ac:picMk id="3" creationId="{2E6EF5C9-3FF0-4C0A-85FB-A08AB299929D}"/>
          </ac:picMkLst>
        </pc:picChg>
      </pc:sldChg>
      <pc:sldChg chg="modSp add">
        <pc:chgData name="James Lee" userId="0c63859d-0af0-46ae-b75a-592aa522f718" providerId="ADAL" clId="{44F93C9C-C76F-4411-BF37-35E527F82A1B}" dt="2022-04-12T07:38:40.915" v="4759" actId="207"/>
        <pc:sldMkLst>
          <pc:docMk/>
          <pc:sldMk cId="2954267435" sldId="317"/>
        </pc:sldMkLst>
        <pc:spChg chg="mod">
          <ac:chgData name="James Lee" userId="0c63859d-0af0-46ae-b75a-592aa522f718" providerId="ADAL" clId="{44F93C9C-C76F-4411-BF37-35E527F82A1B}" dt="2022-04-12T07:38:40.915" v="4759" actId="207"/>
          <ac:spMkLst>
            <pc:docMk/>
            <pc:sldMk cId="2954267435" sldId="317"/>
            <ac:spMk id="2" creationId="{CD83C9F0-5649-4B5E-9E36-E84F60CCCB0B}"/>
          </ac:spMkLst>
        </pc:spChg>
        <pc:spChg chg="mod">
          <ac:chgData name="James Lee" userId="0c63859d-0af0-46ae-b75a-592aa522f718" providerId="ADAL" clId="{44F93C9C-C76F-4411-BF37-35E527F82A1B}" dt="2022-04-11T20:22:15.743" v="219" actId="20577"/>
          <ac:spMkLst>
            <pc:docMk/>
            <pc:sldMk cId="2954267435" sldId="317"/>
            <ac:spMk id="4" creationId="{94222DD8-06D9-4687-9144-540B5DB20979}"/>
          </ac:spMkLst>
        </pc:spChg>
        <pc:spChg chg="mod">
          <ac:chgData name="James Lee" userId="0c63859d-0af0-46ae-b75a-592aa522f718" providerId="ADAL" clId="{44F93C9C-C76F-4411-BF37-35E527F82A1B}" dt="2022-04-12T06:26:26.580" v="4205" actId="404"/>
          <ac:spMkLst>
            <pc:docMk/>
            <pc:sldMk cId="2954267435" sldId="317"/>
            <ac:spMk id="7" creationId="{03868EF9-9F35-4DC7-989B-E4C119E48D8E}"/>
          </ac:spMkLst>
        </pc:spChg>
        <pc:graphicFrameChg chg="mod modGraphic">
          <ac:chgData name="James Lee" userId="0c63859d-0af0-46ae-b75a-592aa522f718" providerId="ADAL" clId="{44F93C9C-C76F-4411-BF37-35E527F82A1B}" dt="2022-04-11T20:41:01.234" v="1271" actId="20577"/>
          <ac:graphicFrameMkLst>
            <pc:docMk/>
            <pc:sldMk cId="2954267435" sldId="317"/>
            <ac:graphicFrameMk id="5" creationId="{30D05BC6-C927-41D8-8814-D2CBD02A666C}"/>
          </ac:graphicFrameMkLst>
        </pc:graphicFrameChg>
      </pc:sldChg>
      <pc:sldChg chg="delSp modSp add">
        <pc:chgData name="James Lee" userId="0c63859d-0af0-46ae-b75a-592aa522f718" providerId="ADAL" clId="{44F93C9C-C76F-4411-BF37-35E527F82A1B}" dt="2022-04-12T07:38:46.360" v="4760" actId="207"/>
        <pc:sldMkLst>
          <pc:docMk/>
          <pc:sldMk cId="2800032045" sldId="318"/>
        </pc:sldMkLst>
        <pc:spChg chg="mod">
          <ac:chgData name="James Lee" userId="0c63859d-0af0-46ae-b75a-592aa522f718" providerId="ADAL" clId="{44F93C9C-C76F-4411-BF37-35E527F82A1B}" dt="2022-04-12T07:38:46.360" v="4760" actId="207"/>
          <ac:spMkLst>
            <pc:docMk/>
            <pc:sldMk cId="2800032045" sldId="318"/>
            <ac:spMk id="2" creationId="{CD83C9F0-5649-4B5E-9E36-E84F60CCCB0B}"/>
          </ac:spMkLst>
        </pc:spChg>
        <pc:spChg chg="mod">
          <ac:chgData name="James Lee" userId="0c63859d-0af0-46ae-b75a-592aa522f718" providerId="ADAL" clId="{44F93C9C-C76F-4411-BF37-35E527F82A1B}" dt="2022-04-11T20:44:29.186" v="1403" actId="20577"/>
          <ac:spMkLst>
            <pc:docMk/>
            <pc:sldMk cId="2800032045" sldId="318"/>
            <ac:spMk id="4" creationId="{94222DD8-06D9-4687-9144-540B5DB20979}"/>
          </ac:spMkLst>
        </pc:spChg>
        <pc:spChg chg="mod">
          <ac:chgData name="James Lee" userId="0c63859d-0af0-46ae-b75a-592aa522f718" providerId="ADAL" clId="{44F93C9C-C76F-4411-BF37-35E527F82A1B}" dt="2022-04-12T06:26:45.324" v="4245" actId="404"/>
          <ac:spMkLst>
            <pc:docMk/>
            <pc:sldMk cId="2800032045" sldId="318"/>
            <ac:spMk id="7" creationId="{03868EF9-9F35-4DC7-989B-E4C119E48D8E}"/>
          </ac:spMkLst>
        </pc:spChg>
        <pc:graphicFrameChg chg="mod modGraphic">
          <ac:chgData name="James Lee" userId="0c63859d-0af0-46ae-b75a-592aa522f718" providerId="ADAL" clId="{44F93C9C-C76F-4411-BF37-35E527F82A1B}" dt="2022-04-11T20:48:06.416" v="1570" actId="20577"/>
          <ac:graphicFrameMkLst>
            <pc:docMk/>
            <pc:sldMk cId="2800032045" sldId="318"/>
            <ac:graphicFrameMk id="5" creationId="{30D05BC6-C927-41D8-8814-D2CBD02A666C}"/>
          </ac:graphicFrameMkLst>
        </pc:graphicFrameChg>
        <pc:picChg chg="del">
          <ac:chgData name="James Lee" userId="0c63859d-0af0-46ae-b75a-592aa522f718" providerId="ADAL" clId="{44F93C9C-C76F-4411-BF37-35E527F82A1B}" dt="2022-04-11T20:44:33.636" v="1408" actId="478"/>
          <ac:picMkLst>
            <pc:docMk/>
            <pc:sldMk cId="2800032045" sldId="318"/>
            <ac:picMk id="3" creationId="{EC6112D1-610D-4016-A46B-CD41E642DDCA}"/>
          </ac:picMkLst>
        </pc:picChg>
      </pc:sldChg>
      <pc:sldChg chg="modSp add">
        <pc:chgData name="James Lee" userId="0c63859d-0af0-46ae-b75a-592aa522f718" providerId="ADAL" clId="{44F93C9C-C76F-4411-BF37-35E527F82A1B}" dt="2022-04-12T07:38:51.322" v="4761" actId="207"/>
        <pc:sldMkLst>
          <pc:docMk/>
          <pc:sldMk cId="1277809774" sldId="319"/>
        </pc:sldMkLst>
        <pc:spChg chg="mod">
          <ac:chgData name="James Lee" userId="0c63859d-0af0-46ae-b75a-592aa522f718" providerId="ADAL" clId="{44F93C9C-C76F-4411-BF37-35E527F82A1B}" dt="2022-04-12T07:38:51.322" v="4761" actId="207"/>
          <ac:spMkLst>
            <pc:docMk/>
            <pc:sldMk cId="1277809774" sldId="319"/>
            <ac:spMk id="2" creationId="{CD83C9F0-5649-4B5E-9E36-E84F60CCCB0B}"/>
          </ac:spMkLst>
        </pc:spChg>
        <pc:spChg chg="mod">
          <ac:chgData name="James Lee" userId="0c63859d-0af0-46ae-b75a-592aa522f718" providerId="ADAL" clId="{44F93C9C-C76F-4411-BF37-35E527F82A1B}" dt="2022-04-11T20:48:31.722" v="1604" actId="20577"/>
          <ac:spMkLst>
            <pc:docMk/>
            <pc:sldMk cId="1277809774" sldId="319"/>
            <ac:spMk id="4" creationId="{94222DD8-06D9-4687-9144-540B5DB20979}"/>
          </ac:spMkLst>
        </pc:spChg>
        <pc:spChg chg="mod">
          <ac:chgData name="James Lee" userId="0c63859d-0af0-46ae-b75a-592aa522f718" providerId="ADAL" clId="{44F93C9C-C76F-4411-BF37-35E527F82A1B}" dt="2022-04-12T06:27:01.098" v="4273" actId="404"/>
          <ac:spMkLst>
            <pc:docMk/>
            <pc:sldMk cId="1277809774" sldId="319"/>
            <ac:spMk id="7" creationId="{03868EF9-9F35-4DC7-989B-E4C119E48D8E}"/>
          </ac:spMkLst>
        </pc:spChg>
        <pc:graphicFrameChg chg="mod modGraphic">
          <ac:chgData name="James Lee" userId="0c63859d-0af0-46ae-b75a-592aa522f718" providerId="ADAL" clId="{44F93C9C-C76F-4411-BF37-35E527F82A1B}" dt="2022-04-11T20:53:40.990" v="1841" actId="20577"/>
          <ac:graphicFrameMkLst>
            <pc:docMk/>
            <pc:sldMk cId="1277809774" sldId="319"/>
            <ac:graphicFrameMk id="5" creationId="{30D05BC6-C927-41D8-8814-D2CBD02A666C}"/>
          </ac:graphicFrameMkLst>
        </pc:graphicFrameChg>
      </pc:sldChg>
      <pc:sldChg chg="modSp add">
        <pc:chgData name="James Lee" userId="0c63859d-0af0-46ae-b75a-592aa522f718" providerId="ADAL" clId="{44F93C9C-C76F-4411-BF37-35E527F82A1B}" dt="2022-04-12T07:39:27.137" v="4765" actId="207"/>
        <pc:sldMkLst>
          <pc:docMk/>
          <pc:sldMk cId="2602090856" sldId="320"/>
        </pc:sldMkLst>
        <pc:spChg chg="mod">
          <ac:chgData name="James Lee" userId="0c63859d-0af0-46ae-b75a-592aa522f718" providerId="ADAL" clId="{44F93C9C-C76F-4411-BF37-35E527F82A1B}" dt="2022-04-12T07:39:27.137" v="4765" actId="207"/>
          <ac:spMkLst>
            <pc:docMk/>
            <pc:sldMk cId="2602090856" sldId="320"/>
            <ac:spMk id="2" creationId="{CD83C9F0-5649-4B5E-9E36-E84F60CCCB0B}"/>
          </ac:spMkLst>
        </pc:spChg>
        <pc:spChg chg="mod">
          <ac:chgData name="James Lee" userId="0c63859d-0af0-46ae-b75a-592aa522f718" providerId="ADAL" clId="{44F93C9C-C76F-4411-BF37-35E527F82A1B}" dt="2022-04-11T20:58:02.486" v="1924" actId="20577"/>
          <ac:spMkLst>
            <pc:docMk/>
            <pc:sldMk cId="2602090856" sldId="320"/>
            <ac:spMk id="4" creationId="{94222DD8-06D9-4687-9144-540B5DB20979}"/>
          </ac:spMkLst>
        </pc:spChg>
        <pc:spChg chg="mod">
          <ac:chgData name="James Lee" userId="0c63859d-0af0-46ae-b75a-592aa522f718" providerId="ADAL" clId="{44F93C9C-C76F-4411-BF37-35E527F82A1B}" dt="2022-04-12T06:27:45.526" v="4309" actId="404"/>
          <ac:spMkLst>
            <pc:docMk/>
            <pc:sldMk cId="2602090856" sldId="320"/>
            <ac:spMk id="7" creationId="{03868EF9-9F35-4DC7-989B-E4C119E48D8E}"/>
          </ac:spMkLst>
        </pc:spChg>
        <pc:graphicFrameChg chg="mod modGraphic">
          <ac:chgData name="James Lee" userId="0c63859d-0af0-46ae-b75a-592aa522f718" providerId="ADAL" clId="{44F93C9C-C76F-4411-BF37-35E527F82A1B}" dt="2022-04-11T21:01:40.751" v="2348" actId="6549"/>
          <ac:graphicFrameMkLst>
            <pc:docMk/>
            <pc:sldMk cId="2602090856" sldId="320"/>
            <ac:graphicFrameMk id="5" creationId="{30D05BC6-C927-41D8-8814-D2CBD02A666C}"/>
          </ac:graphicFrameMkLst>
        </pc:graphicFrameChg>
      </pc:sldChg>
      <pc:sldChg chg="addSp delSp modSp add">
        <pc:chgData name="James Lee" userId="0c63859d-0af0-46ae-b75a-592aa522f718" providerId="ADAL" clId="{44F93C9C-C76F-4411-BF37-35E527F82A1B}" dt="2022-04-11T21:17:12.544" v="2627" actId="27636"/>
        <pc:sldMkLst>
          <pc:docMk/>
          <pc:sldMk cId="1963159996" sldId="321"/>
        </pc:sldMkLst>
        <pc:spChg chg="mod">
          <ac:chgData name="James Lee" userId="0c63859d-0af0-46ae-b75a-592aa522f718" providerId="ADAL" clId="{44F93C9C-C76F-4411-BF37-35E527F82A1B}" dt="2022-04-11T21:17:12.544" v="2627" actId="27636"/>
          <ac:spMkLst>
            <pc:docMk/>
            <pc:sldMk cId="1963159996" sldId="321"/>
            <ac:spMk id="4" creationId="{53FA39E9-61C6-4AAE-9707-D8433BE46AD7}"/>
          </ac:spMkLst>
        </pc:spChg>
        <pc:spChg chg="mod">
          <ac:chgData name="James Lee" userId="0c63859d-0af0-46ae-b75a-592aa522f718" providerId="ADAL" clId="{44F93C9C-C76F-4411-BF37-35E527F82A1B}" dt="2022-04-11T21:16:58.335" v="2586" actId="14100"/>
          <ac:spMkLst>
            <pc:docMk/>
            <pc:sldMk cId="1963159996" sldId="321"/>
            <ac:spMk id="7" creationId="{8E32F482-CA9A-4E7F-B835-7EBA3BACC0C5}"/>
          </ac:spMkLst>
        </pc:spChg>
        <pc:grpChg chg="add mod">
          <ac:chgData name="James Lee" userId="0c63859d-0af0-46ae-b75a-592aa522f718" providerId="ADAL" clId="{44F93C9C-C76F-4411-BF37-35E527F82A1B}" dt="2022-04-11T21:16:54.661" v="2585" actId="14100"/>
          <ac:grpSpMkLst>
            <pc:docMk/>
            <pc:sldMk cId="1963159996" sldId="321"/>
            <ac:grpSpMk id="5" creationId="{DD490D35-C140-4367-B221-7FF339D340B5}"/>
          </ac:grpSpMkLst>
        </pc:grpChg>
        <pc:picChg chg="del">
          <ac:chgData name="James Lee" userId="0c63859d-0af0-46ae-b75a-592aa522f718" providerId="ADAL" clId="{44F93C9C-C76F-4411-BF37-35E527F82A1B}" dt="2022-04-11T21:16:50.301" v="2582" actId="478"/>
          <ac:picMkLst>
            <pc:docMk/>
            <pc:sldMk cId="1963159996" sldId="321"/>
            <ac:picMk id="6" creationId="{DF32B72F-FF0E-4444-A135-BE528C22CDE0}"/>
          </ac:picMkLst>
        </pc:picChg>
      </pc:sldChg>
      <pc:sldChg chg="addSp delSp modSp add">
        <pc:chgData name="James Lee" userId="0c63859d-0af0-46ae-b75a-592aa522f718" providerId="ADAL" clId="{44F93C9C-C76F-4411-BF37-35E527F82A1B}" dt="2022-04-12T07:39:35.041" v="4766" actId="207"/>
        <pc:sldMkLst>
          <pc:docMk/>
          <pc:sldMk cId="1400733834" sldId="322"/>
        </pc:sldMkLst>
        <pc:spChg chg="mod">
          <ac:chgData name="James Lee" userId="0c63859d-0af0-46ae-b75a-592aa522f718" providerId="ADAL" clId="{44F93C9C-C76F-4411-BF37-35E527F82A1B}" dt="2022-04-12T07:39:35.041" v="4766" actId="207"/>
          <ac:spMkLst>
            <pc:docMk/>
            <pc:sldMk cId="1400733834" sldId="322"/>
            <ac:spMk id="2" creationId="{CD83C9F0-5649-4B5E-9E36-E84F60CCCB0B}"/>
          </ac:spMkLst>
        </pc:spChg>
        <pc:spChg chg="mod">
          <ac:chgData name="James Lee" userId="0c63859d-0af0-46ae-b75a-592aa522f718" providerId="ADAL" clId="{44F93C9C-C76F-4411-BF37-35E527F82A1B}" dt="2022-04-11T21:02:37.181" v="2380" actId="20577"/>
          <ac:spMkLst>
            <pc:docMk/>
            <pc:sldMk cId="1400733834" sldId="322"/>
            <ac:spMk id="4" creationId="{94222DD8-06D9-4687-9144-540B5DB20979}"/>
          </ac:spMkLst>
        </pc:spChg>
        <pc:spChg chg="mod">
          <ac:chgData name="James Lee" userId="0c63859d-0af0-46ae-b75a-592aa522f718" providerId="ADAL" clId="{44F93C9C-C76F-4411-BF37-35E527F82A1B}" dt="2022-04-12T06:27:58.244" v="4314" actId="404"/>
          <ac:spMkLst>
            <pc:docMk/>
            <pc:sldMk cId="1400733834" sldId="322"/>
            <ac:spMk id="7" creationId="{03868EF9-9F35-4DC7-989B-E4C119E48D8E}"/>
          </ac:spMkLst>
        </pc:spChg>
        <pc:graphicFrameChg chg="mod">
          <ac:chgData name="James Lee" userId="0c63859d-0af0-46ae-b75a-592aa522f718" providerId="ADAL" clId="{44F93C9C-C76F-4411-BF37-35E527F82A1B}" dt="2022-04-11T21:13:32.185" v="2482" actId="798"/>
          <ac:graphicFrameMkLst>
            <pc:docMk/>
            <pc:sldMk cId="1400733834" sldId="322"/>
            <ac:graphicFrameMk id="5" creationId="{30D05BC6-C927-41D8-8814-D2CBD02A666C}"/>
          </ac:graphicFrameMkLst>
        </pc:graphicFrameChg>
        <pc:picChg chg="add mod">
          <ac:chgData name="James Lee" userId="0c63859d-0af0-46ae-b75a-592aa522f718" providerId="ADAL" clId="{44F93C9C-C76F-4411-BF37-35E527F82A1B}" dt="2022-04-11T21:13:44.231" v="2488" actId="14100"/>
          <ac:picMkLst>
            <pc:docMk/>
            <pc:sldMk cId="1400733834" sldId="322"/>
            <ac:picMk id="3" creationId="{B35D9FF0-E225-4F73-85B8-63A32781D306}"/>
          </ac:picMkLst>
        </pc:picChg>
        <pc:picChg chg="add del mod">
          <ac:chgData name="James Lee" userId="0c63859d-0af0-46ae-b75a-592aa522f718" providerId="ADAL" clId="{44F93C9C-C76F-4411-BF37-35E527F82A1B}" dt="2022-04-11T21:13:38.382" v="2485" actId="478"/>
          <ac:picMkLst>
            <pc:docMk/>
            <pc:sldMk cId="1400733834" sldId="322"/>
            <ac:picMk id="9" creationId="{468764F2-A99B-40D3-96F4-4250B2CC49C0}"/>
          </ac:picMkLst>
        </pc:picChg>
        <pc:picChg chg="add del mod">
          <ac:chgData name="James Lee" userId="0c63859d-0af0-46ae-b75a-592aa522f718" providerId="ADAL" clId="{44F93C9C-C76F-4411-BF37-35E527F82A1B}" dt="2022-04-11T21:13:38.933" v="2486" actId="478"/>
          <ac:picMkLst>
            <pc:docMk/>
            <pc:sldMk cId="1400733834" sldId="322"/>
            <ac:picMk id="10" creationId="{4CEECC7E-27BD-4E19-8450-E05E2A29CE15}"/>
          </ac:picMkLst>
        </pc:picChg>
        <pc:picChg chg="add del mod">
          <ac:chgData name="James Lee" userId="0c63859d-0af0-46ae-b75a-592aa522f718" providerId="ADAL" clId="{44F93C9C-C76F-4411-BF37-35E527F82A1B}" dt="2022-04-11T21:13:37.865" v="2484" actId="478"/>
          <ac:picMkLst>
            <pc:docMk/>
            <pc:sldMk cId="1400733834" sldId="322"/>
            <ac:picMk id="11" creationId="{389DCE59-169E-481B-B18B-187B651BDFBB}"/>
          </ac:picMkLst>
        </pc:picChg>
        <pc:picChg chg="add mod">
          <ac:chgData name="James Lee" userId="0c63859d-0af0-46ae-b75a-592aa522f718" providerId="ADAL" clId="{44F93C9C-C76F-4411-BF37-35E527F82A1B}" dt="2022-04-11T21:14:15.991" v="2491" actId="14100"/>
          <ac:picMkLst>
            <pc:docMk/>
            <pc:sldMk cId="1400733834" sldId="322"/>
            <ac:picMk id="12" creationId="{FDC478B0-A687-4280-B4C0-86E85972FBE4}"/>
          </ac:picMkLst>
        </pc:picChg>
      </pc:sldChg>
      <pc:sldChg chg="addSp modSp add">
        <pc:chgData name="James Lee" userId="0c63859d-0af0-46ae-b75a-592aa522f718" providerId="ADAL" clId="{44F93C9C-C76F-4411-BF37-35E527F82A1B}" dt="2022-04-12T07:39:44.285" v="4768" actId="207"/>
        <pc:sldMkLst>
          <pc:docMk/>
          <pc:sldMk cId="1450379337" sldId="323"/>
        </pc:sldMkLst>
        <pc:spChg chg="mod">
          <ac:chgData name="James Lee" userId="0c63859d-0af0-46ae-b75a-592aa522f718" providerId="ADAL" clId="{44F93C9C-C76F-4411-BF37-35E527F82A1B}" dt="2022-04-12T07:39:44.285" v="4768" actId="207"/>
          <ac:spMkLst>
            <pc:docMk/>
            <pc:sldMk cId="1450379337" sldId="323"/>
            <ac:spMk id="2" creationId="{CD83C9F0-5649-4B5E-9E36-E84F60CCCB0B}"/>
          </ac:spMkLst>
        </pc:spChg>
        <pc:spChg chg="mod">
          <ac:chgData name="James Lee" userId="0c63859d-0af0-46ae-b75a-592aa522f718" providerId="ADAL" clId="{44F93C9C-C76F-4411-BF37-35E527F82A1B}" dt="2022-04-11T21:09:58.873" v="2427" actId="20577"/>
          <ac:spMkLst>
            <pc:docMk/>
            <pc:sldMk cId="1450379337" sldId="323"/>
            <ac:spMk id="4" creationId="{94222DD8-06D9-4687-9144-540B5DB20979}"/>
          </ac:spMkLst>
        </pc:spChg>
        <pc:spChg chg="mod">
          <ac:chgData name="James Lee" userId="0c63859d-0af0-46ae-b75a-592aa522f718" providerId="ADAL" clId="{44F93C9C-C76F-4411-BF37-35E527F82A1B}" dt="2022-04-12T06:28:23.925" v="4327" actId="404"/>
          <ac:spMkLst>
            <pc:docMk/>
            <pc:sldMk cId="1450379337" sldId="323"/>
            <ac:spMk id="7" creationId="{03868EF9-9F35-4DC7-989B-E4C119E48D8E}"/>
          </ac:spMkLst>
        </pc:spChg>
        <pc:graphicFrameChg chg="mod">
          <ac:chgData name="James Lee" userId="0c63859d-0af0-46ae-b75a-592aa522f718" providerId="ADAL" clId="{44F93C9C-C76F-4411-BF37-35E527F82A1B}" dt="2022-04-11T21:11:01.294" v="2435" actId="798"/>
          <ac:graphicFrameMkLst>
            <pc:docMk/>
            <pc:sldMk cId="1450379337" sldId="323"/>
            <ac:graphicFrameMk id="5" creationId="{30D05BC6-C927-41D8-8814-D2CBD02A666C}"/>
          </ac:graphicFrameMkLst>
        </pc:graphicFrameChg>
        <pc:picChg chg="add mod">
          <ac:chgData name="James Lee" userId="0c63859d-0af0-46ae-b75a-592aa522f718" providerId="ADAL" clId="{44F93C9C-C76F-4411-BF37-35E527F82A1B}" dt="2022-04-11T21:10:53.402" v="2434" actId="14100"/>
          <ac:picMkLst>
            <pc:docMk/>
            <pc:sldMk cId="1450379337" sldId="323"/>
            <ac:picMk id="3" creationId="{C7EE3215-2BC4-405B-93E2-D2BB54ECA950}"/>
          </ac:picMkLst>
        </pc:picChg>
        <pc:picChg chg="add mod">
          <ac:chgData name="James Lee" userId="0c63859d-0af0-46ae-b75a-592aa522f718" providerId="ADAL" clId="{44F93C9C-C76F-4411-BF37-35E527F82A1B}" dt="2022-04-11T21:10:05.203" v="2430" actId="14100"/>
          <ac:picMkLst>
            <pc:docMk/>
            <pc:sldMk cId="1450379337" sldId="323"/>
            <ac:picMk id="9" creationId="{0AE0005E-C94A-44FD-BCEB-10B93766AA5F}"/>
          </ac:picMkLst>
        </pc:picChg>
      </pc:sldChg>
      <pc:sldChg chg="delSp modSp add">
        <pc:chgData name="James Lee" userId="0c63859d-0af0-46ae-b75a-592aa522f718" providerId="ADAL" clId="{44F93C9C-C76F-4411-BF37-35E527F82A1B}" dt="2022-04-12T07:39:40.075" v="4767" actId="207"/>
        <pc:sldMkLst>
          <pc:docMk/>
          <pc:sldMk cId="3432872386" sldId="324"/>
        </pc:sldMkLst>
        <pc:spChg chg="mod">
          <ac:chgData name="James Lee" userId="0c63859d-0af0-46ae-b75a-592aa522f718" providerId="ADAL" clId="{44F93C9C-C76F-4411-BF37-35E527F82A1B}" dt="2022-04-12T07:39:40.075" v="4767" actId="207"/>
          <ac:spMkLst>
            <pc:docMk/>
            <pc:sldMk cId="3432872386" sldId="324"/>
            <ac:spMk id="2" creationId="{CD83C9F0-5649-4B5E-9E36-E84F60CCCB0B}"/>
          </ac:spMkLst>
        </pc:spChg>
        <pc:spChg chg="mod">
          <ac:chgData name="James Lee" userId="0c63859d-0af0-46ae-b75a-592aa522f718" providerId="ADAL" clId="{44F93C9C-C76F-4411-BF37-35E527F82A1B}" dt="2022-04-12T06:28:07.985" v="4323" actId="404"/>
          <ac:spMkLst>
            <pc:docMk/>
            <pc:sldMk cId="3432872386" sldId="324"/>
            <ac:spMk id="7" creationId="{03868EF9-9F35-4DC7-989B-E4C119E48D8E}"/>
          </ac:spMkLst>
        </pc:spChg>
        <pc:picChg chg="del">
          <ac:chgData name="James Lee" userId="0c63859d-0af0-46ae-b75a-592aa522f718" providerId="ADAL" clId="{44F93C9C-C76F-4411-BF37-35E527F82A1B}" dt="2022-04-11T21:48:38.833" v="3649" actId="478"/>
          <ac:picMkLst>
            <pc:docMk/>
            <pc:sldMk cId="3432872386" sldId="324"/>
            <ac:picMk id="3" creationId="{B35D9FF0-E225-4F73-85B8-63A32781D306}"/>
          </ac:picMkLst>
        </pc:picChg>
      </pc:sldChg>
      <pc:sldChg chg="addSp delSp modSp add">
        <pc:chgData name="James Lee" userId="0c63859d-0af0-46ae-b75a-592aa522f718" providerId="ADAL" clId="{44F93C9C-C76F-4411-BF37-35E527F82A1B}" dt="2022-04-12T07:39:49.027" v="4769" actId="207"/>
        <pc:sldMkLst>
          <pc:docMk/>
          <pc:sldMk cId="1627869552" sldId="325"/>
        </pc:sldMkLst>
        <pc:spChg chg="mod">
          <ac:chgData name="James Lee" userId="0c63859d-0af0-46ae-b75a-592aa522f718" providerId="ADAL" clId="{44F93C9C-C76F-4411-BF37-35E527F82A1B}" dt="2022-04-12T07:39:49.027" v="4769" actId="207"/>
          <ac:spMkLst>
            <pc:docMk/>
            <pc:sldMk cId="1627869552" sldId="325"/>
            <ac:spMk id="2" creationId="{CD83C9F0-5649-4B5E-9E36-E84F60CCCB0B}"/>
          </ac:spMkLst>
        </pc:spChg>
        <pc:spChg chg="mod">
          <ac:chgData name="James Lee" userId="0c63859d-0af0-46ae-b75a-592aa522f718" providerId="ADAL" clId="{44F93C9C-C76F-4411-BF37-35E527F82A1B}" dt="2022-04-11T21:14:56.089" v="2573" actId="20577"/>
          <ac:spMkLst>
            <pc:docMk/>
            <pc:sldMk cId="1627869552" sldId="325"/>
            <ac:spMk id="4" creationId="{94222DD8-06D9-4687-9144-540B5DB20979}"/>
          </ac:spMkLst>
        </pc:spChg>
        <pc:spChg chg="mod">
          <ac:chgData name="James Lee" userId="0c63859d-0af0-46ae-b75a-592aa522f718" providerId="ADAL" clId="{44F93C9C-C76F-4411-BF37-35E527F82A1B}" dt="2022-04-12T06:28:35.005" v="4345" actId="404"/>
          <ac:spMkLst>
            <pc:docMk/>
            <pc:sldMk cId="1627869552" sldId="325"/>
            <ac:spMk id="7" creationId="{03868EF9-9F35-4DC7-989B-E4C119E48D8E}"/>
          </ac:spMkLst>
        </pc:spChg>
        <pc:picChg chg="del">
          <ac:chgData name="James Lee" userId="0c63859d-0af0-46ae-b75a-592aa522f718" providerId="ADAL" clId="{44F93C9C-C76F-4411-BF37-35E527F82A1B}" dt="2022-04-11T21:14:51.292" v="2555" actId="478"/>
          <ac:picMkLst>
            <pc:docMk/>
            <pc:sldMk cId="1627869552" sldId="325"/>
            <ac:picMk id="3" creationId="{C7EE3215-2BC4-405B-93E2-D2BB54ECA950}"/>
          </ac:picMkLst>
        </pc:picChg>
        <pc:picChg chg="del">
          <ac:chgData name="James Lee" userId="0c63859d-0af0-46ae-b75a-592aa522f718" providerId="ADAL" clId="{44F93C9C-C76F-4411-BF37-35E527F82A1B}" dt="2022-04-11T21:14:50.903" v="2554" actId="478"/>
          <ac:picMkLst>
            <pc:docMk/>
            <pc:sldMk cId="1627869552" sldId="325"/>
            <ac:picMk id="9" creationId="{0AE0005E-C94A-44FD-BCEB-10B93766AA5F}"/>
          </ac:picMkLst>
        </pc:picChg>
        <pc:picChg chg="add mod">
          <ac:chgData name="James Lee" userId="0c63859d-0af0-46ae-b75a-592aa522f718" providerId="ADAL" clId="{44F93C9C-C76F-4411-BF37-35E527F82A1B}" dt="2022-04-11T21:15:39.586" v="2576" actId="14100"/>
          <ac:picMkLst>
            <pc:docMk/>
            <pc:sldMk cId="1627869552" sldId="325"/>
            <ac:picMk id="10" creationId="{6BCF513F-D1CF-49E1-B940-42D113F5EC79}"/>
          </ac:picMkLst>
        </pc:picChg>
        <pc:picChg chg="add mod">
          <ac:chgData name="James Lee" userId="0c63859d-0af0-46ae-b75a-592aa522f718" providerId="ADAL" clId="{44F93C9C-C76F-4411-BF37-35E527F82A1B}" dt="2022-04-11T21:16:29.417" v="2579" actId="14100"/>
          <ac:picMkLst>
            <pc:docMk/>
            <pc:sldMk cId="1627869552" sldId="325"/>
            <ac:picMk id="11" creationId="{CA699635-57C5-428D-BD9B-D1A6055123D9}"/>
          </ac:picMkLst>
        </pc:picChg>
      </pc:sldChg>
      <pc:sldChg chg="modSp add">
        <pc:chgData name="James Lee" userId="0c63859d-0af0-46ae-b75a-592aa522f718" providerId="ADAL" clId="{44F93C9C-C76F-4411-BF37-35E527F82A1B}" dt="2022-04-12T07:40:16.699" v="4771" actId="207"/>
        <pc:sldMkLst>
          <pc:docMk/>
          <pc:sldMk cId="3631421263" sldId="326"/>
        </pc:sldMkLst>
        <pc:spChg chg="mod">
          <ac:chgData name="James Lee" userId="0c63859d-0af0-46ae-b75a-592aa522f718" providerId="ADAL" clId="{44F93C9C-C76F-4411-BF37-35E527F82A1B}" dt="2022-04-12T07:40:16.699" v="4771" actId="207"/>
          <ac:spMkLst>
            <pc:docMk/>
            <pc:sldMk cId="3631421263" sldId="326"/>
            <ac:spMk id="9" creationId="{CC52EAF8-791F-4258-98DF-67D29F7D5DFA}"/>
          </ac:spMkLst>
        </pc:spChg>
        <pc:graphicFrameChg chg="mod">
          <ac:chgData name="James Lee" userId="0c63859d-0af0-46ae-b75a-592aa522f718" providerId="ADAL" clId="{44F93C9C-C76F-4411-BF37-35E527F82A1B}" dt="2022-04-11T21:19:34.457" v="2669" actId="20577"/>
          <ac:graphicFrameMkLst>
            <pc:docMk/>
            <pc:sldMk cId="3631421263" sldId="326"/>
            <ac:graphicFrameMk id="5" creationId="{30D05BC6-C927-41D8-8814-D2CBD02A666C}"/>
          </ac:graphicFrameMkLst>
        </pc:graphicFrameChg>
      </pc:sldChg>
      <pc:sldChg chg="modSp add">
        <pc:chgData name="James Lee" userId="0c63859d-0af0-46ae-b75a-592aa522f718" providerId="ADAL" clId="{44F93C9C-C76F-4411-BF37-35E527F82A1B}" dt="2022-04-12T07:40:21.430" v="4772" actId="207"/>
        <pc:sldMkLst>
          <pc:docMk/>
          <pc:sldMk cId="3191797055" sldId="327"/>
        </pc:sldMkLst>
        <pc:spChg chg="mod">
          <ac:chgData name="James Lee" userId="0c63859d-0af0-46ae-b75a-592aa522f718" providerId="ADAL" clId="{44F93C9C-C76F-4411-BF37-35E527F82A1B}" dt="2022-04-11T21:19:52.312" v="2691" actId="20577"/>
          <ac:spMkLst>
            <pc:docMk/>
            <pc:sldMk cId="3191797055" sldId="327"/>
            <ac:spMk id="4" creationId="{94222DD8-06D9-4687-9144-540B5DB20979}"/>
          </ac:spMkLst>
        </pc:spChg>
        <pc:spChg chg="mod">
          <ac:chgData name="James Lee" userId="0c63859d-0af0-46ae-b75a-592aa522f718" providerId="ADAL" clId="{44F93C9C-C76F-4411-BF37-35E527F82A1B}" dt="2022-04-12T06:29:25.305" v="4401" actId="404"/>
          <ac:spMkLst>
            <pc:docMk/>
            <pc:sldMk cId="3191797055" sldId="327"/>
            <ac:spMk id="7" creationId="{83CA997D-9295-4A8F-AF01-FCE3D5B1FD3D}"/>
          </ac:spMkLst>
        </pc:spChg>
        <pc:spChg chg="mod">
          <ac:chgData name="James Lee" userId="0c63859d-0af0-46ae-b75a-592aa522f718" providerId="ADAL" clId="{44F93C9C-C76F-4411-BF37-35E527F82A1B}" dt="2022-04-12T07:40:21.430" v="4772" actId="207"/>
          <ac:spMkLst>
            <pc:docMk/>
            <pc:sldMk cId="3191797055" sldId="327"/>
            <ac:spMk id="9" creationId="{CC52EAF8-791F-4258-98DF-67D29F7D5DFA}"/>
          </ac:spMkLst>
        </pc:spChg>
        <pc:graphicFrameChg chg="mod modGraphic">
          <ac:chgData name="James Lee" userId="0c63859d-0af0-46ae-b75a-592aa522f718" providerId="ADAL" clId="{44F93C9C-C76F-4411-BF37-35E527F82A1B}" dt="2022-04-11T21:51:02.597" v="3814" actId="20577"/>
          <ac:graphicFrameMkLst>
            <pc:docMk/>
            <pc:sldMk cId="3191797055" sldId="327"/>
            <ac:graphicFrameMk id="5" creationId="{30D05BC6-C927-41D8-8814-D2CBD02A666C}"/>
          </ac:graphicFrameMkLst>
        </pc:graphicFrameChg>
      </pc:sldChg>
      <pc:sldChg chg="addSp modSp add">
        <pc:chgData name="James Lee" userId="0c63859d-0af0-46ae-b75a-592aa522f718" providerId="ADAL" clId="{44F93C9C-C76F-4411-BF37-35E527F82A1B}" dt="2022-04-12T07:41:06.121" v="4775" actId="207"/>
        <pc:sldMkLst>
          <pc:docMk/>
          <pc:sldMk cId="3132184998" sldId="328"/>
        </pc:sldMkLst>
        <pc:spChg chg="mod">
          <ac:chgData name="James Lee" userId="0c63859d-0af0-46ae-b75a-592aa522f718" providerId="ADAL" clId="{44F93C9C-C76F-4411-BF37-35E527F82A1B}" dt="2022-04-11T21:28:29.054" v="3300" actId="20577"/>
          <ac:spMkLst>
            <pc:docMk/>
            <pc:sldMk cId="3132184998" sldId="328"/>
            <ac:spMk id="4" creationId="{94222DD8-06D9-4687-9144-540B5DB20979}"/>
          </ac:spMkLst>
        </pc:spChg>
        <pc:spChg chg="mod">
          <ac:chgData name="James Lee" userId="0c63859d-0af0-46ae-b75a-592aa522f718" providerId="ADAL" clId="{44F93C9C-C76F-4411-BF37-35E527F82A1B}" dt="2022-04-12T06:30:22.351" v="4457" actId="404"/>
          <ac:spMkLst>
            <pc:docMk/>
            <pc:sldMk cId="3132184998" sldId="328"/>
            <ac:spMk id="7" creationId="{83CA997D-9295-4A8F-AF01-FCE3D5B1FD3D}"/>
          </ac:spMkLst>
        </pc:spChg>
        <pc:spChg chg="mod">
          <ac:chgData name="James Lee" userId="0c63859d-0af0-46ae-b75a-592aa522f718" providerId="ADAL" clId="{44F93C9C-C76F-4411-BF37-35E527F82A1B}" dt="2022-04-12T07:41:06.121" v="4775" actId="207"/>
          <ac:spMkLst>
            <pc:docMk/>
            <pc:sldMk cId="3132184998" sldId="328"/>
            <ac:spMk id="9" creationId="{CC52EAF8-791F-4258-98DF-67D29F7D5DFA}"/>
          </ac:spMkLst>
        </pc:spChg>
        <pc:graphicFrameChg chg="mod modGraphic">
          <ac:chgData name="James Lee" userId="0c63859d-0af0-46ae-b75a-592aa522f718" providerId="ADAL" clId="{44F93C9C-C76F-4411-BF37-35E527F82A1B}" dt="2022-04-11T21:54:46.391" v="4050" actId="798"/>
          <ac:graphicFrameMkLst>
            <pc:docMk/>
            <pc:sldMk cId="3132184998" sldId="328"/>
            <ac:graphicFrameMk id="5" creationId="{30D05BC6-C927-41D8-8814-D2CBD02A666C}"/>
          </ac:graphicFrameMkLst>
        </pc:graphicFrameChg>
        <pc:picChg chg="add mod">
          <ac:chgData name="James Lee" userId="0c63859d-0af0-46ae-b75a-592aa522f718" providerId="ADAL" clId="{44F93C9C-C76F-4411-BF37-35E527F82A1B}" dt="2022-04-11T21:54:51.401" v="4052" actId="1076"/>
          <ac:picMkLst>
            <pc:docMk/>
            <pc:sldMk cId="3132184998" sldId="328"/>
            <ac:picMk id="2" creationId="{477EABBC-1052-4F21-898F-0B858F51C14D}"/>
          </ac:picMkLst>
        </pc:picChg>
        <pc:picChg chg="add mod modCrop">
          <ac:chgData name="James Lee" userId="0c63859d-0af0-46ae-b75a-592aa522f718" providerId="ADAL" clId="{44F93C9C-C76F-4411-BF37-35E527F82A1B}" dt="2022-04-11T21:52:28.741" v="3836" actId="14100"/>
          <ac:picMkLst>
            <pc:docMk/>
            <pc:sldMk cId="3132184998" sldId="328"/>
            <ac:picMk id="10" creationId="{DA4B8C3D-6321-44E8-85A8-556B8FD05333}"/>
          </ac:picMkLst>
        </pc:picChg>
      </pc:sldChg>
      <pc:sldChg chg="addSp delSp modSp add">
        <pc:chgData name="James Lee" userId="0c63859d-0af0-46ae-b75a-592aa522f718" providerId="ADAL" clId="{44F93C9C-C76F-4411-BF37-35E527F82A1B}" dt="2022-04-12T07:41:18.711" v="4778" actId="207"/>
        <pc:sldMkLst>
          <pc:docMk/>
          <pc:sldMk cId="3385507996" sldId="329"/>
        </pc:sldMkLst>
        <pc:spChg chg="mod">
          <ac:chgData name="James Lee" userId="0c63859d-0af0-46ae-b75a-592aa522f718" providerId="ADAL" clId="{44F93C9C-C76F-4411-BF37-35E527F82A1B}" dt="2022-04-11T21:35:35.069" v="3446" actId="20577"/>
          <ac:spMkLst>
            <pc:docMk/>
            <pc:sldMk cId="3385507996" sldId="329"/>
            <ac:spMk id="4" creationId="{94222DD8-06D9-4687-9144-540B5DB20979}"/>
          </ac:spMkLst>
        </pc:spChg>
        <pc:spChg chg="mod">
          <ac:chgData name="James Lee" userId="0c63859d-0af0-46ae-b75a-592aa522f718" providerId="ADAL" clId="{44F93C9C-C76F-4411-BF37-35E527F82A1B}" dt="2022-04-12T06:30:51.693" v="4483" actId="20577"/>
          <ac:spMkLst>
            <pc:docMk/>
            <pc:sldMk cId="3385507996" sldId="329"/>
            <ac:spMk id="8" creationId="{4AB8170F-C416-4E74-8F11-7C7791DABC23}"/>
          </ac:spMkLst>
        </pc:spChg>
        <pc:spChg chg="mod">
          <ac:chgData name="James Lee" userId="0c63859d-0af0-46ae-b75a-592aa522f718" providerId="ADAL" clId="{44F93C9C-C76F-4411-BF37-35E527F82A1B}" dt="2022-04-12T07:41:18.711" v="4778" actId="207"/>
          <ac:spMkLst>
            <pc:docMk/>
            <pc:sldMk cId="3385507996" sldId="329"/>
            <ac:spMk id="10" creationId="{A8CF178C-433D-4FE5-BB9D-4C70DB12D27E}"/>
          </ac:spMkLst>
        </pc:spChg>
        <pc:graphicFrameChg chg="mod">
          <ac:chgData name="James Lee" userId="0c63859d-0af0-46ae-b75a-592aa522f718" providerId="ADAL" clId="{44F93C9C-C76F-4411-BF37-35E527F82A1B}" dt="2022-04-11T21:40:36.017" v="3515" actId="798"/>
          <ac:graphicFrameMkLst>
            <pc:docMk/>
            <pc:sldMk cId="3385507996" sldId="329"/>
            <ac:graphicFrameMk id="6" creationId="{2FA5E0DC-8393-4B0E-8D17-212140CBEE88}"/>
          </ac:graphicFrameMkLst>
        </pc:graphicFrameChg>
        <pc:picChg chg="del">
          <ac:chgData name="James Lee" userId="0c63859d-0af0-46ae-b75a-592aa522f718" providerId="ADAL" clId="{44F93C9C-C76F-4411-BF37-35E527F82A1B}" dt="2022-04-11T21:35:47.016" v="3450" actId="478"/>
          <ac:picMkLst>
            <pc:docMk/>
            <pc:sldMk cId="3385507996" sldId="329"/>
            <ac:picMk id="2" creationId="{62994AD7-67DA-4719-AF6B-487006B5AF74}"/>
          </ac:picMkLst>
        </pc:picChg>
        <pc:picChg chg="del">
          <ac:chgData name="James Lee" userId="0c63859d-0af0-46ae-b75a-592aa522f718" providerId="ADAL" clId="{44F93C9C-C76F-4411-BF37-35E527F82A1B}" dt="2022-04-11T21:35:47.382" v="3451" actId="478"/>
          <ac:picMkLst>
            <pc:docMk/>
            <pc:sldMk cId="3385507996" sldId="329"/>
            <ac:picMk id="3" creationId="{A4AAE6FA-6FF2-4C7F-828B-EF8EDF2C143E}"/>
          </ac:picMkLst>
        </pc:picChg>
        <pc:picChg chg="add del mod">
          <ac:chgData name="James Lee" userId="0c63859d-0af0-46ae-b75a-592aa522f718" providerId="ADAL" clId="{44F93C9C-C76F-4411-BF37-35E527F82A1B}" dt="2022-04-11T21:40:33.973" v="3514" actId="478"/>
          <ac:picMkLst>
            <pc:docMk/>
            <pc:sldMk cId="3385507996" sldId="329"/>
            <ac:picMk id="5" creationId="{6028B5F9-FD9A-41B7-9B2E-A03785B20046}"/>
          </ac:picMkLst>
        </pc:picChg>
        <pc:picChg chg="add del mod">
          <ac:chgData name="James Lee" userId="0c63859d-0af0-46ae-b75a-592aa522f718" providerId="ADAL" clId="{44F93C9C-C76F-4411-BF37-35E527F82A1B}" dt="2022-04-11T21:40:41.482" v="3518" actId="14100"/>
          <ac:picMkLst>
            <pc:docMk/>
            <pc:sldMk cId="3385507996" sldId="329"/>
            <ac:picMk id="11" creationId="{71796CB1-1118-49BC-916E-36CF4F450D5A}"/>
          </ac:picMkLst>
        </pc:picChg>
        <pc:picChg chg="add del mod">
          <ac:chgData name="James Lee" userId="0c63859d-0af0-46ae-b75a-592aa522f718" providerId="ADAL" clId="{44F93C9C-C76F-4411-BF37-35E527F82A1B}" dt="2022-04-11T21:38:33.178" v="3480" actId="478"/>
          <ac:picMkLst>
            <pc:docMk/>
            <pc:sldMk cId="3385507996" sldId="329"/>
            <ac:picMk id="12" creationId="{61915EB2-A0BD-4D84-A6E5-20751F376155}"/>
          </ac:picMkLst>
        </pc:picChg>
        <pc:picChg chg="add del mod">
          <ac:chgData name="James Lee" userId="0c63859d-0af0-46ae-b75a-592aa522f718" providerId="ADAL" clId="{44F93C9C-C76F-4411-BF37-35E527F82A1B}" dt="2022-04-11T21:39:52.618" v="3495" actId="478"/>
          <ac:picMkLst>
            <pc:docMk/>
            <pc:sldMk cId="3385507996" sldId="329"/>
            <ac:picMk id="13" creationId="{89ABBF1D-21C0-4CA4-AB3F-403BA05F9A70}"/>
          </ac:picMkLst>
        </pc:picChg>
        <pc:picChg chg="add del mod">
          <ac:chgData name="James Lee" userId="0c63859d-0af0-46ae-b75a-592aa522f718" providerId="ADAL" clId="{44F93C9C-C76F-4411-BF37-35E527F82A1B}" dt="2022-04-11T21:40:21.560" v="3507"/>
          <ac:picMkLst>
            <pc:docMk/>
            <pc:sldMk cId="3385507996" sldId="329"/>
            <ac:picMk id="14" creationId="{FB4EEF79-600F-4F13-B298-E3FADFAFD0A0}"/>
          </ac:picMkLst>
        </pc:picChg>
        <pc:picChg chg="add mod">
          <ac:chgData name="James Lee" userId="0c63859d-0af0-46ae-b75a-592aa522f718" providerId="ADAL" clId="{44F93C9C-C76F-4411-BF37-35E527F82A1B}" dt="2022-04-11T21:40:29.751" v="3512" actId="14100"/>
          <ac:picMkLst>
            <pc:docMk/>
            <pc:sldMk cId="3385507996" sldId="329"/>
            <ac:picMk id="15" creationId="{61ECD554-9AC9-4814-BFA4-577D5CC95343}"/>
          </ac:picMkLst>
        </pc:picChg>
      </pc:sldChg>
      <pc:sldChg chg="addSp delSp modSp add">
        <pc:chgData name="James Lee" userId="0c63859d-0af0-46ae-b75a-592aa522f718" providerId="ADAL" clId="{44F93C9C-C76F-4411-BF37-35E527F82A1B}" dt="2022-04-12T07:41:27.080" v="4780" actId="207"/>
        <pc:sldMkLst>
          <pc:docMk/>
          <pc:sldMk cId="1152949039" sldId="330"/>
        </pc:sldMkLst>
        <pc:spChg chg="mod">
          <ac:chgData name="James Lee" userId="0c63859d-0af0-46ae-b75a-592aa522f718" providerId="ADAL" clId="{44F93C9C-C76F-4411-BF37-35E527F82A1B}" dt="2022-04-11T21:35:55.701" v="3469" actId="20577"/>
          <ac:spMkLst>
            <pc:docMk/>
            <pc:sldMk cId="1152949039" sldId="330"/>
            <ac:spMk id="4" creationId="{94222DD8-06D9-4687-9144-540B5DB20979}"/>
          </ac:spMkLst>
        </pc:spChg>
        <pc:spChg chg="mod">
          <ac:chgData name="James Lee" userId="0c63859d-0af0-46ae-b75a-592aa522f718" providerId="ADAL" clId="{44F93C9C-C76F-4411-BF37-35E527F82A1B}" dt="2022-04-12T06:31:07.215" v="4499" actId="20577"/>
          <ac:spMkLst>
            <pc:docMk/>
            <pc:sldMk cId="1152949039" sldId="330"/>
            <ac:spMk id="8" creationId="{4AB8170F-C416-4E74-8F11-7C7791DABC23}"/>
          </ac:spMkLst>
        </pc:spChg>
        <pc:spChg chg="mod">
          <ac:chgData name="James Lee" userId="0c63859d-0af0-46ae-b75a-592aa522f718" providerId="ADAL" clId="{44F93C9C-C76F-4411-BF37-35E527F82A1B}" dt="2022-04-12T07:41:27.080" v="4780" actId="207"/>
          <ac:spMkLst>
            <pc:docMk/>
            <pc:sldMk cId="1152949039" sldId="330"/>
            <ac:spMk id="10" creationId="{A8CF178C-433D-4FE5-BB9D-4C70DB12D27E}"/>
          </ac:spMkLst>
        </pc:spChg>
        <pc:graphicFrameChg chg="mod">
          <ac:chgData name="James Lee" userId="0c63859d-0af0-46ae-b75a-592aa522f718" providerId="ADAL" clId="{44F93C9C-C76F-4411-BF37-35E527F82A1B}" dt="2022-04-11T21:42:07.426" v="3523" actId="798"/>
          <ac:graphicFrameMkLst>
            <pc:docMk/>
            <pc:sldMk cId="1152949039" sldId="330"/>
            <ac:graphicFrameMk id="6" creationId="{2FA5E0DC-8393-4B0E-8D17-212140CBEE88}"/>
          </ac:graphicFrameMkLst>
        </pc:graphicFrameChg>
        <pc:picChg chg="add del">
          <ac:chgData name="James Lee" userId="0c63859d-0af0-46ae-b75a-592aa522f718" providerId="ADAL" clId="{44F93C9C-C76F-4411-BF37-35E527F82A1B}" dt="2022-04-11T21:37:28.322" v="3471" actId="478"/>
          <ac:picMkLst>
            <pc:docMk/>
            <pc:sldMk cId="1152949039" sldId="330"/>
            <ac:picMk id="2" creationId="{26C2B855-A473-4DC4-AD73-BCC02BFD1338}"/>
          </ac:picMkLst>
        </pc:picChg>
        <pc:picChg chg="add mod">
          <ac:chgData name="James Lee" userId="0c63859d-0af0-46ae-b75a-592aa522f718" providerId="ADAL" clId="{44F93C9C-C76F-4411-BF37-35E527F82A1B}" dt="2022-04-11T21:41:25.604" v="3522" actId="14100"/>
          <ac:picMkLst>
            <pc:docMk/>
            <pc:sldMk cId="1152949039" sldId="330"/>
            <ac:picMk id="3" creationId="{411A0083-3532-4DB3-842A-5EBA48D9274C}"/>
          </ac:picMkLst>
        </pc:picChg>
        <pc:picChg chg="add mod">
          <ac:chgData name="James Lee" userId="0c63859d-0af0-46ae-b75a-592aa522f718" providerId="ADAL" clId="{44F93C9C-C76F-4411-BF37-35E527F82A1B}" dt="2022-04-11T21:42:12.296" v="3526" actId="14100"/>
          <ac:picMkLst>
            <pc:docMk/>
            <pc:sldMk cId="1152949039" sldId="330"/>
            <ac:picMk id="5" creationId="{22BCE5D9-D8A2-4002-AD9B-1949B2EDF6D3}"/>
          </ac:picMkLst>
        </pc:picChg>
      </pc:sldChg>
      <pc:sldChg chg="addSp delSp modSp add">
        <pc:chgData name="James Lee" userId="0c63859d-0af0-46ae-b75a-592aa522f718" providerId="ADAL" clId="{44F93C9C-C76F-4411-BF37-35E527F82A1B}" dt="2022-04-12T07:41:23.286" v="4779" actId="207"/>
        <pc:sldMkLst>
          <pc:docMk/>
          <pc:sldMk cId="870058715" sldId="331"/>
        </pc:sldMkLst>
        <pc:spChg chg="mod">
          <ac:chgData name="James Lee" userId="0c63859d-0af0-46ae-b75a-592aa522f718" providerId="ADAL" clId="{44F93C9C-C76F-4411-BF37-35E527F82A1B}" dt="2022-04-12T06:30:59.825" v="4491" actId="20577"/>
          <ac:spMkLst>
            <pc:docMk/>
            <pc:sldMk cId="870058715" sldId="331"/>
            <ac:spMk id="8" creationId="{4AB8170F-C416-4E74-8F11-7C7791DABC23}"/>
          </ac:spMkLst>
        </pc:spChg>
        <pc:spChg chg="mod">
          <ac:chgData name="James Lee" userId="0c63859d-0af0-46ae-b75a-592aa522f718" providerId="ADAL" clId="{44F93C9C-C76F-4411-BF37-35E527F82A1B}" dt="2022-04-12T07:41:23.286" v="4779" actId="207"/>
          <ac:spMkLst>
            <pc:docMk/>
            <pc:sldMk cId="870058715" sldId="331"/>
            <ac:spMk id="10" creationId="{A8CF178C-433D-4FE5-BB9D-4C70DB12D27E}"/>
          </ac:spMkLst>
        </pc:spChg>
        <pc:graphicFrameChg chg="mod">
          <ac:chgData name="James Lee" userId="0c63859d-0af0-46ae-b75a-592aa522f718" providerId="ADAL" clId="{44F93C9C-C76F-4411-BF37-35E527F82A1B}" dt="2022-04-11T21:39:34.263" v="3492" actId="798"/>
          <ac:graphicFrameMkLst>
            <pc:docMk/>
            <pc:sldMk cId="870058715" sldId="331"/>
            <ac:graphicFrameMk id="6" creationId="{2FA5E0DC-8393-4B0E-8D17-212140CBEE88}"/>
          </ac:graphicFrameMkLst>
        </pc:graphicFrameChg>
        <pc:picChg chg="add mod">
          <ac:chgData name="James Lee" userId="0c63859d-0af0-46ae-b75a-592aa522f718" providerId="ADAL" clId="{44F93C9C-C76F-4411-BF37-35E527F82A1B}" dt="2022-04-11T21:39:31.520" v="3491" actId="14100"/>
          <ac:picMkLst>
            <pc:docMk/>
            <pc:sldMk cId="870058715" sldId="331"/>
            <ac:picMk id="2" creationId="{710FD09A-E22A-4DC2-900A-87247E46C85E}"/>
          </ac:picMkLst>
        </pc:picChg>
        <pc:picChg chg="add mod">
          <ac:chgData name="James Lee" userId="0c63859d-0af0-46ae-b75a-592aa522f718" providerId="ADAL" clId="{44F93C9C-C76F-4411-BF37-35E527F82A1B}" dt="2022-04-11T21:39:37.842" v="3494" actId="14100"/>
          <ac:picMkLst>
            <pc:docMk/>
            <pc:sldMk cId="870058715" sldId="331"/>
            <ac:picMk id="3" creationId="{AE68085D-76D3-412A-B19F-E3F3E195206D}"/>
          </ac:picMkLst>
        </pc:picChg>
        <pc:picChg chg="del">
          <ac:chgData name="James Lee" userId="0c63859d-0af0-46ae-b75a-592aa522f718" providerId="ADAL" clId="{44F93C9C-C76F-4411-BF37-35E527F82A1B}" dt="2022-04-11T21:38:36.584" v="3482" actId="478"/>
          <ac:picMkLst>
            <pc:docMk/>
            <pc:sldMk cId="870058715" sldId="331"/>
            <ac:picMk id="5" creationId="{6028B5F9-FD9A-41B7-9B2E-A03785B20046}"/>
          </ac:picMkLst>
        </pc:picChg>
        <pc:picChg chg="del">
          <ac:chgData name="James Lee" userId="0c63859d-0af0-46ae-b75a-592aa522f718" providerId="ADAL" clId="{44F93C9C-C76F-4411-BF37-35E527F82A1B}" dt="2022-04-11T21:38:36.968" v="3483" actId="478"/>
          <ac:picMkLst>
            <pc:docMk/>
            <pc:sldMk cId="870058715" sldId="331"/>
            <ac:picMk id="11" creationId="{71796CB1-1118-49BC-916E-36CF4F450D5A}"/>
          </ac:picMkLst>
        </pc:picChg>
      </pc:sldChg>
      <pc:sldChg chg="addSp delSp modSp add ord">
        <pc:chgData name="James Lee" userId="0c63859d-0af0-46ae-b75a-592aa522f718" providerId="ADAL" clId="{44F93C9C-C76F-4411-BF37-35E527F82A1B}" dt="2022-04-12T07:41:51.742" v="4784" actId="207"/>
        <pc:sldMkLst>
          <pc:docMk/>
          <pc:sldMk cId="3759970620" sldId="332"/>
        </pc:sldMkLst>
        <pc:spChg chg="mod">
          <ac:chgData name="James Lee" userId="0c63859d-0af0-46ae-b75a-592aa522f718" providerId="ADAL" clId="{44F93C9C-C76F-4411-BF37-35E527F82A1B}" dt="2022-04-11T21:45:51.840" v="3624" actId="20577"/>
          <ac:spMkLst>
            <pc:docMk/>
            <pc:sldMk cId="3759970620" sldId="332"/>
            <ac:spMk id="4" creationId="{94222DD8-06D9-4687-9144-540B5DB20979}"/>
          </ac:spMkLst>
        </pc:spChg>
        <pc:spChg chg="mod">
          <ac:chgData name="James Lee" userId="0c63859d-0af0-46ae-b75a-592aa522f718" providerId="ADAL" clId="{44F93C9C-C76F-4411-BF37-35E527F82A1B}" dt="2022-04-12T06:31:39.535" v="4528" actId="20577"/>
          <ac:spMkLst>
            <pc:docMk/>
            <pc:sldMk cId="3759970620" sldId="332"/>
            <ac:spMk id="10" creationId="{30E08D8B-766C-4FB2-B3DA-609EA156BF76}"/>
          </ac:spMkLst>
        </pc:spChg>
        <pc:spChg chg="mod">
          <ac:chgData name="James Lee" userId="0c63859d-0af0-46ae-b75a-592aa522f718" providerId="ADAL" clId="{44F93C9C-C76F-4411-BF37-35E527F82A1B}" dt="2022-04-12T07:41:51.742" v="4784" actId="207"/>
          <ac:spMkLst>
            <pc:docMk/>
            <pc:sldMk cId="3759970620" sldId="332"/>
            <ac:spMk id="12" creationId="{B2738108-A5DB-4AEE-BC4B-FBFEF02F06FA}"/>
          </ac:spMkLst>
        </pc:spChg>
        <pc:picChg chg="add mod">
          <ac:chgData name="James Lee" userId="0c63859d-0af0-46ae-b75a-592aa522f718" providerId="ADAL" clId="{44F93C9C-C76F-4411-BF37-35E527F82A1B}" dt="2022-04-11T21:44:05.268" v="3593" actId="14100"/>
          <ac:picMkLst>
            <pc:docMk/>
            <pc:sldMk cId="3759970620" sldId="332"/>
            <ac:picMk id="2" creationId="{28CBC4E5-044E-49FA-B6E2-B4671FAC732B}"/>
          </ac:picMkLst>
        </pc:picChg>
        <pc:picChg chg="add del mod">
          <ac:chgData name="James Lee" userId="0c63859d-0af0-46ae-b75a-592aa522f718" providerId="ADAL" clId="{44F93C9C-C76F-4411-BF37-35E527F82A1B}" dt="2022-04-11T21:45:18.345" v="3605" actId="478"/>
          <ac:picMkLst>
            <pc:docMk/>
            <pc:sldMk cId="3759970620" sldId="332"/>
            <ac:picMk id="3" creationId="{5635B8C3-9C28-4E12-A73B-1A3B557B4869}"/>
          </ac:picMkLst>
        </pc:picChg>
        <pc:picChg chg="add mod">
          <ac:chgData name="James Lee" userId="0c63859d-0af0-46ae-b75a-592aa522f718" providerId="ADAL" clId="{44F93C9C-C76F-4411-BF37-35E527F82A1B}" dt="2022-04-11T21:44:46.833" v="3604" actId="14100"/>
          <ac:picMkLst>
            <pc:docMk/>
            <pc:sldMk cId="3759970620" sldId="332"/>
            <ac:picMk id="5" creationId="{74157BA4-F934-4D8A-B10B-D7985A8B169F}"/>
          </ac:picMkLst>
        </pc:picChg>
        <pc:picChg chg="add mod">
          <ac:chgData name="James Lee" userId="0c63859d-0af0-46ae-b75a-592aa522f718" providerId="ADAL" clId="{44F93C9C-C76F-4411-BF37-35E527F82A1B}" dt="2022-04-11T21:45:23.255" v="3608" actId="14100"/>
          <ac:picMkLst>
            <pc:docMk/>
            <pc:sldMk cId="3759970620" sldId="332"/>
            <ac:picMk id="6" creationId="{97B30EDB-FA54-4F77-AB5C-1B9FF070EC1C}"/>
          </ac:picMkLst>
        </pc:picChg>
        <pc:picChg chg="add mod">
          <ac:chgData name="James Lee" userId="0c63859d-0af0-46ae-b75a-592aa522f718" providerId="ADAL" clId="{44F93C9C-C76F-4411-BF37-35E527F82A1B}" dt="2022-04-11T21:45:44.923" v="3611" actId="14100"/>
          <ac:picMkLst>
            <pc:docMk/>
            <pc:sldMk cId="3759970620" sldId="332"/>
            <ac:picMk id="7" creationId="{852953A8-2D26-4156-A46E-D78E1B3B0563}"/>
          </ac:picMkLst>
        </pc:picChg>
      </pc:sldChg>
      <pc:sldChg chg="addSp delSp modSp add">
        <pc:chgData name="James Lee" userId="0c63859d-0af0-46ae-b75a-592aa522f718" providerId="ADAL" clId="{44F93C9C-C76F-4411-BF37-35E527F82A1B}" dt="2022-04-12T07:41:14.225" v="4777" actId="207"/>
        <pc:sldMkLst>
          <pc:docMk/>
          <pc:sldMk cId="2568145651" sldId="333"/>
        </pc:sldMkLst>
        <pc:spChg chg="mod">
          <ac:chgData name="James Lee" userId="0c63859d-0af0-46ae-b75a-592aa522f718" providerId="ADAL" clId="{44F93C9C-C76F-4411-BF37-35E527F82A1B}" dt="2022-04-11T21:59:48.126" v="4080" actId="20577"/>
          <ac:spMkLst>
            <pc:docMk/>
            <pc:sldMk cId="2568145651" sldId="333"/>
            <ac:spMk id="4" creationId="{94222DD8-06D9-4687-9144-540B5DB20979}"/>
          </ac:spMkLst>
        </pc:spChg>
        <pc:spChg chg="mod">
          <ac:chgData name="James Lee" userId="0c63859d-0af0-46ae-b75a-592aa522f718" providerId="ADAL" clId="{44F93C9C-C76F-4411-BF37-35E527F82A1B}" dt="2022-04-12T06:30:40.810" v="4471" actId="20577"/>
          <ac:spMkLst>
            <pc:docMk/>
            <pc:sldMk cId="2568145651" sldId="333"/>
            <ac:spMk id="12" creationId="{90F0F5CD-4C3A-45A1-8830-DC19AF25BF48}"/>
          </ac:spMkLst>
        </pc:spChg>
        <pc:spChg chg="mod">
          <ac:chgData name="James Lee" userId="0c63859d-0af0-46ae-b75a-592aa522f718" providerId="ADAL" clId="{44F93C9C-C76F-4411-BF37-35E527F82A1B}" dt="2022-04-12T07:41:14.225" v="4777" actId="207"/>
          <ac:spMkLst>
            <pc:docMk/>
            <pc:sldMk cId="2568145651" sldId="333"/>
            <ac:spMk id="14" creationId="{783FB77A-78AD-482B-B0F9-4EFB767050FF}"/>
          </ac:spMkLst>
        </pc:spChg>
        <pc:picChg chg="mod">
          <ac:chgData name="James Lee" userId="0c63859d-0af0-46ae-b75a-592aa522f718" providerId="ADAL" clId="{44F93C9C-C76F-4411-BF37-35E527F82A1B}" dt="2022-04-11T21:59:31.976" v="4065" actId="1076"/>
          <ac:picMkLst>
            <pc:docMk/>
            <pc:sldMk cId="2568145651" sldId="333"/>
            <ac:picMk id="2" creationId="{EE0988BB-5B6B-452C-A476-9166092D3008}"/>
          </ac:picMkLst>
        </pc:picChg>
        <pc:picChg chg="add mod">
          <ac:chgData name="James Lee" userId="0c63859d-0af0-46ae-b75a-592aa522f718" providerId="ADAL" clId="{44F93C9C-C76F-4411-BF37-35E527F82A1B}" dt="2022-04-11T21:59:29.565" v="4064" actId="1076"/>
          <ac:picMkLst>
            <pc:docMk/>
            <pc:sldMk cId="2568145651" sldId="333"/>
            <ac:picMk id="3" creationId="{C48B7E84-EF72-4F18-B038-9505D73A4784}"/>
          </ac:picMkLst>
        </pc:picChg>
        <pc:picChg chg="del">
          <ac:chgData name="James Lee" userId="0c63859d-0af0-46ae-b75a-592aa522f718" providerId="ADAL" clId="{44F93C9C-C76F-4411-BF37-35E527F82A1B}" dt="2022-04-11T21:58:50.737" v="4058" actId="478"/>
          <ac:picMkLst>
            <pc:docMk/>
            <pc:sldMk cId="2568145651" sldId="333"/>
            <ac:picMk id="5" creationId="{258E229F-6203-4D94-8FA4-F782AD431CF4}"/>
          </ac:picMkLst>
        </pc:picChg>
        <pc:picChg chg="add mod">
          <ac:chgData name="James Lee" userId="0c63859d-0af0-46ae-b75a-592aa522f718" providerId="ADAL" clId="{44F93C9C-C76F-4411-BF37-35E527F82A1B}" dt="2022-04-11T21:59:35.214" v="4067" actId="1038"/>
          <ac:picMkLst>
            <pc:docMk/>
            <pc:sldMk cId="2568145651" sldId="333"/>
            <ac:picMk id="7" creationId="{0B556BC3-33E1-4D41-AED4-9E98FFF8E120}"/>
          </ac:picMkLst>
        </pc:picChg>
        <pc:picChg chg="del">
          <ac:chgData name="James Lee" userId="0c63859d-0af0-46ae-b75a-592aa522f718" providerId="ADAL" clId="{44F93C9C-C76F-4411-BF37-35E527F82A1B}" dt="2022-04-11T21:58:51.163" v="4059" actId="478"/>
          <ac:picMkLst>
            <pc:docMk/>
            <pc:sldMk cId="2568145651" sldId="333"/>
            <ac:picMk id="8" creationId="{F3C9D4F5-2306-4827-B2F8-39403AF7D8B4}"/>
          </ac:picMkLst>
        </pc:picChg>
        <pc:picChg chg="add mod">
          <ac:chgData name="James Lee" userId="0c63859d-0af0-46ae-b75a-592aa522f718" providerId="ADAL" clId="{44F93C9C-C76F-4411-BF37-35E527F82A1B}" dt="2022-04-11T21:59:37.680" v="4069" actId="1076"/>
          <ac:picMkLst>
            <pc:docMk/>
            <pc:sldMk cId="2568145651" sldId="333"/>
            <ac:picMk id="9" creationId="{54121D81-7D80-400F-A0E6-F7A7E07AAAF2}"/>
          </ac:picMkLst>
        </pc:picChg>
      </pc:sldChg>
    </pc:docChg>
  </pc:docChgLst>
  <pc:docChgLst>
    <pc:chgData name="James Lee" userId="0c63859d-0af0-46ae-b75a-592aa522f718" providerId="ADAL" clId="{C60567C8-4C88-409A-A49E-878C44BFDAE6}"/>
    <pc:docChg chg="undo custSel addSld delSld modSld sldOrd modNotesMaster">
      <pc:chgData name="James Lee" userId="0c63859d-0af0-46ae-b75a-592aa522f718" providerId="ADAL" clId="{C60567C8-4C88-409A-A49E-878C44BFDAE6}" dt="2022-04-11T19:59:53.509" v="7985" actId="14100"/>
      <pc:docMkLst>
        <pc:docMk/>
      </pc:docMkLst>
      <pc:sldChg chg="addSp modSp">
        <pc:chgData name="James Lee" userId="0c63859d-0af0-46ae-b75a-592aa522f718" providerId="ADAL" clId="{C60567C8-4C88-409A-A49E-878C44BFDAE6}" dt="2022-04-11T19:56:57.743" v="7981" actId="14100"/>
        <pc:sldMkLst>
          <pc:docMk/>
          <pc:sldMk cId="2150629046" sldId="266"/>
        </pc:sldMkLst>
        <pc:spChg chg="mod">
          <ac:chgData name="James Lee" userId="0c63859d-0af0-46ae-b75a-592aa522f718" providerId="ADAL" clId="{C60567C8-4C88-409A-A49E-878C44BFDAE6}" dt="2022-04-11T06:02:46.047" v="6505" actId="20577"/>
          <ac:spMkLst>
            <pc:docMk/>
            <pc:sldMk cId="2150629046" sldId="266"/>
            <ac:spMk id="2" creationId="{00000000-0000-0000-0000-000000000000}"/>
          </ac:spMkLst>
        </pc:spChg>
        <pc:spChg chg="mod">
          <ac:chgData name="James Lee" userId="0c63859d-0af0-46ae-b75a-592aa522f718" providerId="ADAL" clId="{C60567C8-4C88-409A-A49E-878C44BFDAE6}" dt="2022-04-11T06:02:11.418" v="6455" actId="20577"/>
          <ac:spMkLst>
            <pc:docMk/>
            <pc:sldMk cId="2150629046" sldId="266"/>
            <ac:spMk id="3" creationId="{00000000-0000-0000-0000-000000000000}"/>
          </ac:spMkLst>
        </pc:spChg>
        <pc:spChg chg="add mod">
          <ac:chgData name="James Lee" userId="0c63859d-0af0-46ae-b75a-592aa522f718" providerId="ADAL" clId="{C60567C8-4C88-409A-A49E-878C44BFDAE6}" dt="2022-04-11T19:56:57.743" v="7981" actId="14100"/>
          <ac:spMkLst>
            <pc:docMk/>
            <pc:sldMk cId="2150629046" sldId="266"/>
            <ac:spMk id="4" creationId="{2D0E7D65-7AF3-474D-9A87-37BAAD1FB0C8}"/>
          </ac:spMkLst>
        </pc:spChg>
        <pc:grpChg chg="add">
          <ac:chgData name="James Lee" userId="0c63859d-0af0-46ae-b75a-592aa522f718" providerId="ADAL" clId="{C60567C8-4C88-409A-A49E-878C44BFDAE6}" dt="2022-04-11T06:01:52.587" v="6423"/>
          <ac:grpSpMkLst>
            <pc:docMk/>
            <pc:sldMk cId="2150629046" sldId="266"/>
            <ac:grpSpMk id="5" creationId="{1DF6529C-CE38-465B-BFB6-48FE1B6176D4}"/>
          </ac:grpSpMkLst>
        </pc:grpChg>
      </pc:sldChg>
      <pc:sldChg chg="addSp modSp">
        <pc:chgData name="James Lee" userId="0c63859d-0af0-46ae-b75a-592aa522f718" providerId="ADAL" clId="{C60567C8-4C88-409A-A49E-878C44BFDAE6}" dt="2022-04-11T05:44:35.240" v="5901" actId="20577"/>
        <pc:sldMkLst>
          <pc:docMk/>
          <pc:sldMk cId="3417401184" sldId="269"/>
        </pc:sldMkLst>
        <pc:spChg chg="add mod">
          <ac:chgData name="James Lee" userId="0c63859d-0af0-46ae-b75a-592aa522f718" providerId="ADAL" clId="{C60567C8-4C88-409A-A49E-878C44BFDAE6}" dt="2022-04-10T22:41:58.194" v="5073" actId="1035"/>
          <ac:spMkLst>
            <pc:docMk/>
            <pc:sldMk cId="3417401184" sldId="269"/>
            <ac:spMk id="2" creationId="{CD83C9F0-5649-4B5E-9E36-E84F60CCCB0B}"/>
          </ac:spMkLst>
        </pc:spChg>
        <pc:spChg chg="add mod">
          <ac:chgData name="James Lee" userId="0c63859d-0af0-46ae-b75a-592aa522f718" providerId="ADAL" clId="{C60567C8-4C88-409A-A49E-878C44BFDAE6}" dt="2022-04-11T05:44:35.240" v="5901" actId="20577"/>
          <ac:spMkLst>
            <pc:docMk/>
            <pc:sldMk cId="3417401184" sldId="269"/>
            <ac:spMk id="7" creationId="{03868EF9-9F35-4DC7-989B-E4C119E48D8E}"/>
          </ac:spMkLst>
        </pc:spChg>
        <pc:spChg chg="add mod">
          <ac:chgData name="James Lee" userId="0c63859d-0af0-46ae-b75a-592aa522f718" providerId="ADAL" clId="{C60567C8-4C88-409A-A49E-878C44BFDAE6}" dt="2022-04-10T22:39:01.115" v="5005" actId="1076"/>
          <ac:spMkLst>
            <pc:docMk/>
            <pc:sldMk cId="3417401184" sldId="269"/>
            <ac:spMk id="8" creationId="{1803BF3E-DF1B-49AC-94EE-6C0F81188833}"/>
          </ac:spMkLst>
        </pc:spChg>
        <pc:graphicFrameChg chg="modGraphic">
          <ac:chgData name="James Lee" userId="0c63859d-0af0-46ae-b75a-592aa522f718" providerId="ADAL" clId="{C60567C8-4C88-409A-A49E-878C44BFDAE6}" dt="2022-04-10T22:54:46.094" v="5899" actId="113"/>
          <ac:graphicFrameMkLst>
            <pc:docMk/>
            <pc:sldMk cId="3417401184" sldId="269"/>
            <ac:graphicFrameMk id="5" creationId="{30D05BC6-C927-41D8-8814-D2CBD02A666C}"/>
          </ac:graphicFrameMkLst>
        </pc:graphicFrameChg>
        <pc:picChg chg="add mod">
          <ac:chgData name="James Lee" userId="0c63859d-0af0-46ae-b75a-592aa522f718" providerId="ADAL" clId="{C60567C8-4C88-409A-A49E-878C44BFDAE6}" dt="2022-04-10T22:42:24.855" v="5079" actId="1035"/>
          <ac:picMkLst>
            <pc:docMk/>
            <pc:sldMk cId="3417401184" sldId="269"/>
            <ac:picMk id="6" creationId="{1CD474E8-360A-4912-9E9F-D6EBC650B4AD}"/>
          </ac:picMkLst>
        </pc:picChg>
      </pc:sldChg>
      <pc:sldChg chg="addSp modSp">
        <pc:chgData name="James Lee" userId="0c63859d-0af0-46ae-b75a-592aa522f718" providerId="ADAL" clId="{C60567C8-4C88-409A-A49E-878C44BFDAE6}" dt="2022-04-11T05:44:57.315" v="5916" actId="20577"/>
        <pc:sldMkLst>
          <pc:docMk/>
          <pc:sldMk cId="794383573" sldId="270"/>
        </pc:sldMkLst>
        <pc:spChg chg="add mod">
          <ac:chgData name="James Lee" userId="0c63859d-0af0-46ae-b75a-592aa522f718" providerId="ADAL" clId="{C60567C8-4C88-409A-A49E-878C44BFDAE6}" dt="2022-04-11T05:44:57.315" v="5916" actId="20577"/>
          <ac:spMkLst>
            <pc:docMk/>
            <pc:sldMk cId="794383573" sldId="270"/>
            <ac:spMk id="7" creationId="{E1FE44D5-78C2-440E-B852-4A7FCC7516B7}"/>
          </ac:spMkLst>
        </pc:spChg>
        <pc:spChg chg="add">
          <ac:chgData name="James Lee" userId="0c63859d-0af0-46ae-b75a-592aa522f718" providerId="ADAL" clId="{C60567C8-4C88-409A-A49E-878C44BFDAE6}" dt="2022-04-10T22:42:37.110" v="5080"/>
          <ac:spMkLst>
            <pc:docMk/>
            <pc:sldMk cId="794383573" sldId="270"/>
            <ac:spMk id="8" creationId="{0DC1B2CC-2158-4720-90AF-AB727A34B4CB}"/>
          </ac:spMkLst>
        </pc:spChg>
        <pc:spChg chg="add mod">
          <ac:chgData name="James Lee" userId="0c63859d-0af0-46ae-b75a-592aa522f718" providerId="ADAL" clId="{C60567C8-4C88-409A-A49E-878C44BFDAE6}" dt="2022-04-10T22:42:48.853" v="5081" actId="6549"/>
          <ac:spMkLst>
            <pc:docMk/>
            <pc:sldMk cId="794383573" sldId="270"/>
            <ac:spMk id="9" creationId="{637368A5-8681-45DA-AA7F-0A76F2BDE735}"/>
          </ac:spMkLst>
        </pc:spChg>
        <pc:picChg chg="add">
          <ac:chgData name="James Lee" userId="0c63859d-0af0-46ae-b75a-592aa522f718" providerId="ADAL" clId="{C60567C8-4C88-409A-A49E-878C44BFDAE6}" dt="2022-04-10T22:42:37.110" v="5080"/>
          <ac:picMkLst>
            <pc:docMk/>
            <pc:sldMk cId="794383573" sldId="270"/>
            <ac:picMk id="5" creationId="{4A4523AE-AAD1-4DC7-B3F8-B95B29601F7E}"/>
          </ac:picMkLst>
        </pc:picChg>
      </pc:sldChg>
      <pc:sldChg chg="addSp modSp">
        <pc:chgData name="James Lee" userId="0c63859d-0af0-46ae-b75a-592aa522f718" providerId="ADAL" clId="{C60567C8-4C88-409A-A49E-878C44BFDAE6}" dt="2022-04-11T05:45:25.558" v="5925" actId="14100"/>
        <pc:sldMkLst>
          <pc:docMk/>
          <pc:sldMk cId="2435158307" sldId="271"/>
        </pc:sldMkLst>
        <pc:spChg chg="add mod">
          <ac:chgData name="James Lee" userId="0c63859d-0af0-46ae-b75a-592aa522f718" providerId="ADAL" clId="{C60567C8-4C88-409A-A49E-878C44BFDAE6}" dt="2022-04-11T05:45:13.576" v="5923" actId="404"/>
          <ac:spMkLst>
            <pc:docMk/>
            <pc:sldMk cId="2435158307" sldId="271"/>
            <ac:spMk id="7" creationId="{D86A19BE-D974-4E85-8D7F-7727E4BD1034}"/>
          </ac:spMkLst>
        </pc:spChg>
        <pc:spChg chg="add">
          <ac:chgData name="James Lee" userId="0c63859d-0af0-46ae-b75a-592aa522f718" providerId="ADAL" clId="{C60567C8-4C88-409A-A49E-878C44BFDAE6}" dt="2022-04-10T22:42:50.618" v="5082"/>
          <ac:spMkLst>
            <pc:docMk/>
            <pc:sldMk cId="2435158307" sldId="271"/>
            <ac:spMk id="8" creationId="{C9D7F3FD-0DBA-45F1-9EE0-3D8AAB427287}"/>
          </ac:spMkLst>
        </pc:spChg>
        <pc:spChg chg="add mod">
          <ac:chgData name="James Lee" userId="0c63859d-0af0-46ae-b75a-592aa522f718" providerId="ADAL" clId="{C60567C8-4C88-409A-A49E-878C44BFDAE6}" dt="2022-04-10T22:43:06.045" v="5114" actId="20577"/>
          <ac:spMkLst>
            <pc:docMk/>
            <pc:sldMk cId="2435158307" sldId="271"/>
            <ac:spMk id="9" creationId="{F0DF8C58-FCF0-47D9-8DE5-213B4A822DA7}"/>
          </ac:spMkLst>
        </pc:spChg>
        <pc:picChg chg="add mod">
          <ac:chgData name="James Lee" userId="0c63859d-0af0-46ae-b75a-592aa522f718" providerId="ADAL" clId="{C60567C8-4C88-409A-A49E-878C44BFDAE6}" dt="2022-04-11T05:45:25.558" v="5925" actId="14100"/>
          <ac:picMkLst>
            <pc:docMk/>
            <pc:sldMk cId="2435158307" sldId="271"/>
            <ac:picMk id="5" creationId="{3705949B-019E-472C-B347-4D9B120A1751}"/>
          </ac:picMkLst>
        </pc:picChg>
      </pc:sldChg>
      <pc:sldChg chg="addSp modSp">
        <pc:chgData name="James Lee" userId="0c63859d-0af0-46ae-b75a-592aa522f718" providerId="ADAL" clId="{C60567C8-4C88-409A-A49E-878C44BFDAE6}" dt="2022-04-11T05:45:45.286" v="5940" actId="404"/>
        <pc:sldMkLst>
          <pc:docMk/>
          <pc:sldMk cId="2303939325" sldId="272"/>
        </pc:sldMkLst>
        <pc:spChg chg="add mod">
          <ac:chgData name="James Lee" userId="0c63859d-0af0-46ae-b75a-592aa522f718" providerId="ADAL" clId="{C60567C8-4C88-409A-A49E-878C44BFDAE6}" dt="2022-04-11T05:45:45.286" v="5940" actId="404"/>
          <ac:spMkLst>
            <pc:docMk/>
            <pc:sldMk cId="2303939325" sldId="272"/>
            <ac:spMk id="7" creationId="{CF61F9CD-31C6-4AD8-8B21-E75D5871D669}"/>
          </ac:spMkLst>
        </pc:spChg>
        <pc:spChg chg="add">
          <ac:chgData name="James Lee" userId="0c63859d-0af0-46ae-b75a-592aa522f718" providerId="ADAL" clId="{C60567C8-4C88-409A-A49E-878C44BFDAE6}" dt="2022-04-10T22:43:11.959" v="5115"/>
          <ac:spMkLst>
            <pc:docMk/>
            <pc:sldMk cId="2303939325" sldId="272"/>
            <ac:spMk id="8" creationId="{EA5ED8B9-6809-44F8-A1D3-25ABCBE07520}"/>
          </ac:spMkLst>
        </pc:spChg>
        <pc:spChg chg="add mod">
          <ac:chgData name="James Lee" userId="0c63859d-0af0-46ae-b75a-592aa522f718" providerId="ADAL" clId="{C60567C8-4C88-409A-A49E-878C44BFDAE6}" dt="2022-04-10T22:43:32.858" v="5139" actId="20577"/>
          <ac:spMkLst>
            <pc:docMk/>
            <pc:sldMk cId="2303939325" sldId="272"/>
            <ac:spMk id="9" creationId="{6333E3FD-2D80-484B-8D0D-F5E682380C9A}"/>
          </ac:spMkLst>
        </pc:spChg>
        <pc:picChg chg="add">
          <ac:chgData name="James Lee" userId="0c63859d-0af0-46ae-b75a-592aa522f718" providerId="ADAL" clId="{C60567C8-4C88-409A-A49E-878C44BFDAE6}" dt="2022-04-10T22:43:11.959" v="5115"/>
          <ac:picMkLst>
            <pc:docMk/>
            <pc:sldMk cId="2303939325" sldId="272"/>
            <ac:picMk id="5" creationId="{7D625669-E389-454E-B643-B9D855927585}"/>
          </ac:picMkLst>
        </pc:picChg>
      </pc:sldChg>
      <pc:sldChg chg="addSp modSp">
        <pc:chgData name="James Lee" userId="0c63859d-0af0-46ae-b75a-592aa522f718" providerId="ADAL" clId="{C60567C8-4C88-409A-A49E-878C44BFDAE6}" dt="2022-04-11T05:45:57.413" v="5952" actId="404"/>
        <pc:sldMkLst>
          <pc:docMk/>
          <pc:sldMk cId="4082025637" sldId="273"/>
        </pc:sldMkLst>
        <pc:spChg chg="add mod">
          <ac:chgData name="James Lee" userId="0c63859d-0af0-46ae-b75a-592aa522f718" providerId="ADAL" clId="{C60567C8-4C88-409A-A49E-878C44BFDAE6}" dt="2022-04-11T05:45:57.413" v="5952" actId="404"/>
          <ac:spMkLst>
            <pc:docMk/>
            <pc:sldMk cId="4082025637" sldId="273"/>
            <ac:spMk id="7" creationId="{702535FC-4509-4EA3-B9A1-B3D15EF30E60}"/>
          </ac:spMkLst>
        </pc:spChg>
        <pc:spChg chg="add">
          <ac:chgData name="James Lee" userId="0c63859d-0af0-46ae-b75a-592aa522f718" providerId="ADAL" clId="{C60567C8-4C88-409A-A49E-878C44BFDAE6}" dt="2022-04-10T22:43:35.063" v="5140"/>
          <ac:spMkLst>
            <pc:docMk/>
            <pc:sldMk cId="4082025637" sldId="273"/>
            <ac:spMk id="8" creationId="{6178A43E-D98C-4849-B2AB-937E14A89C66}"/>
          </ac:spMkLst>
        </pc:spChg>
        <pc:spChg chg="add mod">
          <ac:chgData name="James Lee" userId="0c63859d-0af0-46ae-b75a-592aa522f718" providerId="ADAL" clId="{C60567C8-4C88-409A-A49E-878C44BFDAE6}" dt="2022-04-10T22:43:54.153" v="5191" actId="20577"/>
          <ac:spMkLst>
            <pc:docMk/>
            <pc:sldMk cId="4082025637" sldId="273"/>
            <ac:spMk id="9" creationId="{19251A1D-3B5A-4EA7-87F6-9A3307B61258}"/>
          </ac:spMkLst>
        </pc:spChg>
        <pc:picChg chg="add">
          <ac:chgData name="James Lee" userId="0c63859d-0af0-46ae-b75a-592aa522f718" providerId="ADAL" clId="{C60567C8-4C88-409A-A49E-878C44BFDAE6}" dt="2022-04-10T22:43:35.063" v="5140"/>
          <ac:picMkLst>
            <pc:docMk/>
            <pc:sldMk cId="4082025637" sldId="273"/>
            <ac:picMk id="5" creationId="{52BD3D7D-1208-44F7-B16D-10E9E61C16BD}"/>
          </ac:picMkLst>
        </pc:picChg>
      </pc:sldChg>
      <pc:sldChg chg="addSp modSp">
        <pc:chgData name="James Lee" userId="0c63859d-0af0-46ae-b75a-592aa522f718" providerId="ADAL" clId="{C60567C8-4C88-409A-A49E-878C44BFDAE6}" dt="2022-04-11T05:46:21.442" v="5965" actId="404"/>
        <pc:sldMkLst>
          <pc:docMk/>
          <pc:sldMk cId="1329493584" sldId="274"/>
        </pc:sldMkLst>
        <pc:spChg chg="add mod">
          <ac:chgData name="James Lee" userId="0c63859d-0af0-46ae-b75a-592aa522f718" providerId="ADAL" clId="{C60567C8-4C88-409A-A49E-878C44BFDAE6}" dt="2022-04-11T05:46:21.442" v="5965" actId="404"/>
          <ac:spMkLst>
            <pc:docMk/>
            <pc:sldMk cId="1329493584" sldId="274"/>
            <ac:spMk id="7" creationId="{09EA94AA-CDC5-478A-8CDA-DD890943BA96}"/>
          </ac:spMkLst>
        </pc:spChg>
        <pc:spChg chg="add">
          <ac:chgData name="James Lee" userId="0c63859d-0af0-46ae-b75a-592aa522f718" providerId="ADAL" clId="{C60567C8-4C88-409A-A49E-878C44BFDAE6}" dt="2022-04-10T22:43:57.217" v="5192"/>
          <ac:spMkLst>
            <pc:docMk/>
            <pc:sldMk cId="1329493584" sldId="274"/>
            <ac:spMk id="8" creationId="{FA644D94-5798-4CD1-964E-EA27597857DA}"/>
          </ac:spMkLst>
        </pc:spChg>
        <pc:spChg chg="add mod">
          <ac:chgData name="James Lee" userId="0c63859d-0af0-46ae-b75a-592aa522f718" providerId="ADAL" clId="{C60567C8-4C88-409A-A49E-878C44BFDAE6}" dt="2022-04-10T22:44:09.237" v="5205" actId="20577"/>
          <ac:spMkLst>
            <pc:docMk/>
            <pc:sldMk cId="1329493584" sldId="274"/>
            <ac:spMk id="9" creationId="{6FC2D3BE-A14B-4A12-A2E8-A42F25D2F2D0}"/>
          </ac:spMkLst>
        </pc:spChg>
        <pc:picChg chg="add">
          <ac:chgData name="James Lee" userId="0c63859d-0af0-46ae-b75a-592aa522f718" providerId="ADAL" clId="{C60567C8-4C88-409A-A49E-878C44BFDAE6}" dt="2022-04-10T22:43:57.217" v="5192"/>
          <ac:picMkLst>
            <pc:docMk/>
            <pc:sldMk cId="1329493584" sldId="274"/>
            <ac:picMk id="5" creationId="{56A505BB-1CFE-47CA-8BC1-CA5B68462CE5}"/>
          </ac:picMkLst>
        </pc:picChg>
      </pc:sldChg>
      <pc:sldChg chg="addSp delSp modSp add">
        <pc:chgData name="James Lee" userId="0c63859d-0af0-46ae-b75a-592aa522f718" providerId="ADAL" clId="{C60567C8-4C88-409A-A49E-878C44BFDAE6}" dt="2022-04-07T22:03:14.525" v="20" actId="14100"/>
        <pc:sldMkLst>
          <pc:docMk/>
          <pc:sldMk cId="4278380484" sldId="276"/>
        </pc:sldMkLst>
        <pc:spChg chg="mod">
          <ac:chgData name="James Lee" userId="0c63859d-0af0-46ae-b75a-592aa522f718" providerId="ADAL" clId="{C60567C8-4C88-409A-A49E-878C44BFDAE6}" dt="2022-04-07T22:02:42.040" v="9" actId="20577"/>
          <ac:spMkLst>
            <pc:docMk/>
            <pc:sldMk cId="4278380484" sldId="276"/>
            <ac:spMk id="4" creationId="{53FA39E9-61C6-4AAE-9707-D8433BE46AD7}"/>
          </ac:spMkLst>
        </pc:spChg>
        <pc:spChg chg="mod">
          <ac:chgData name="James Lee" userId="0c63859d-0af0-46ae-b75a-592aa522f718" providerId="ADAL" clId="{C60567C8-4C88-409A-A49E-878C44BFDAE6}" dt="2022-04-07T22:03:12.462" v="19" actId="14100"/>
          <ac:spMkLst>
            <pc:docMk/>
            <pc:sldMk cId="4278380484" sldId="276"/>
            <ac:spMk id="7" creationId="{8E32F482-CA9A-4E7F-B835-7EBA3BACC0C5}"/>
          </ac:spMkLst>
        </pc:spChg>
        <pc:picChg chg="del">
          <ac:chgData name="James Lee" userId="0c63859d-0af0-46ae-b75a-592aa522f718" providerId="ADAL" clId="{C60567C8-4C88-409A-A49E-878C44BFDAE6}" dt="2022-04-07T22:02:43.321" v="10" actId="478"/>
          <ac:picMkLst>
            <pc:docMk/>
            <pc:sldMk cId="4278380484" sldId="276"/>
            <ac:picMk id="5" creationId="{77D330BA-9524-4041-BCE7-27BAF94560E0}"/>
          </ac:picMkLst>
        </pc:picChg>
        <pc:picChg chg="add mod">
          <ac:chgData name="James Lee" userId="0c63859d-0af0-46ae-b75a-592aa522f718" providerId="ADAL" clId="{C60567C8-4C88-409A-A49E-878C44BFDAE6}" dt="2022-04-07T22:03:14.525" v="20" actId="14100"/>
          <ac:picMkLst>
            <pc:docMk/>
            <pc:sldMk cId="4278380484" sldId="276"/>
            <ac:picMk id="6" creationId="{5B94AFBE-27E6-4A19-91D5-351955241AA3}"/>
          </ac:picMkLst>
        </pc:picChg>
      </pc:sldChg>
      <pc:sldChg chg="addSp modSp add">
        <pc:chgData name="James Lee" userId="0c63859d-0af0-46ae-b75a-592aa522f718" providerId="ADAL" clId="{C60567C8-4C88-409A-A49E-878C44BFDAE6}" dt="2022-04-11T05:46:48.186" v="5989" actId="20577"/>
        <pc:sldMkLst>
          <pc:docMk/>
          <pc:sldMk cId="4285142461" sldId="277"/>
        </pc:sldMkLst>
        <pc:spChg chg="mod">
          <ac:chgData name="James Lee" userId="0c63859d-0af0-46ae-b75a-592aa522f718" providerId="ADAL" clId="{C60567C8-4C88-409A-A49E-878C44BFDAE6}" dt="2022-04-07T22:04:46.419" v="52" actId="20577"/>
          <ac:spMkLst>
            <pc:docMk/>
            <pc:sldMk cId="4285142461" sldId="277"/>
            <ac:spMk id="4" creationId="{94222DD8-06D9-4687-9144-540B5DB20979}"/>
          </ac:spMkLst>
        </pc:spChg>
        <pc:spChg chg="add mod">
          <ac:chgData name="James Lee" userId="0c63859d-0af0-46ae-b75a-592aa522f718" providerId="ADAL" clId="{C60567C8-4C88-409A-A49E-878C44BFDAE6}" dt="2022-04-11T05:46:48.186" v="5989" actId="20577"/>
          <ac:spMkLst>
            <pc:docMk/>
            <pc:sldMk cId="4285142461" sldId="277"/>
            <ac:spMk id="7" creationId="{1CDF374B-FFD1-4A61-8CDE-92929E183764}"/>
          </ac:spMkLst>
        </pc:spChg>
        <pc:spChg chg="add">
          <ac:chgData name="James Lee" userId="0c63859d-0af0-46ae-b75a-592aa522f718" providerId="ADAL" clId="{C60567C8-4C88-409A-A49E-878C44BFDAE6}" dt="2022-04-10T22:44:28.624" v="5219"/>
          <ac:spMkLst>
            <pc:docMk/>
            <pc:sldMk cId="4285142461" sldId="277"/>
            <ac:spMk id="8" creationId="{EE4CABEB-EAA4-4886-A12E-3608C928C8DC}"/>
          </ac:spMkLst>
        </pc:spChg>
        <pc:spChg chg="add mod">
          <ac:chgData name="James Lee" userId="0c63859d-0af0-46ae-b75a-592aa522f718" providerId="ADAL" clId="{C60567C8-4C88-409A-A49E-878C44BFDAE6}" dt="2022-04-10T22:45:07.027" v="5304" actId="20577"/>
          <ac:spMkLst>
            <pc:docMk/>
            <pc:sldMk cId="4285142461" sldId="277"/>
            <ac:spMk id="9" creationId="{DBBCE7D3-6976-455C-AF6F-D782D8C12027}"/>
          </ac:spMkLst>
        </pc:spChg>
        <pc:graphicFrameChg chg="mod modGraphic">
          <ac:chgData name="James Lee" userId="0c63859d-0af0-46ae-b75a-592aa522f718" providerId="ADAL" clId="{C60567C8-4C88-409A-A49E-878C44BFDAE6}" dt="2022-04-07T22:06:25.006" v="187" actId="20577"/>
          <ac:graphicFrameMkLst>
            <pc:docMk/>
            <pc:sldMk cId="4285142461" sldId="277"/>
            <ac:graphicFrameMk id="5" creationId="{30D05BC6-C927-41D8-8814-D2CBD02A666C}"/>
          </ac:graphicFrameMkLst>
        </pc:graphicFrameChg>
        <pc:picChg chg="add">
          <ac:chgData name="James Lee" userId="0c63859d-0af0-46ae-b75a-592aa522f718" providerId="ADAL" clId="{C60567C8-4C88-409A-A49E-878C44BFDAE6}" dt="2022-04-10T22:44:28.624" v="5219"/>
          <ac:picMkLst>
            <pc:docMk/>
            <pc:sldMk cId="4285142461" sldId="277"/>
            <ac:picMk id="6" creationId="{F031DAD3-504F-4E23-B714-730E383EA5BB}"/>
          </ac:picMkLst>
        </pc:picChg>
      </pc:sldChg>
      <pc:sldChg chg="addSp modSp add">
        <pc:chgData name="James Lee" userId="0c63859d-0af0-46ae-b75a-592aa522f718" providerId="ADAL" clId="{C60567C8-4C88-409A-A49E-878C44BFDAE6}" dt="2022-04-11T05:47:02.117" v="6002" actId="404"/>
        <pc:sldMkLst>
          <pc:docMk/>
          <pc:sldMk cId="786015859" sldId="278"/>
        </pc:sldMkLst>
        <pc:spChg chg="mod">
          <ac:chgData name="James Lee" userId="0c63859d-0af0-46ae-b75a-592aa522f718" providerId="ADAL" clId="{C60567C8-4C88-409A-A49E-878C44BFDAE6}" dt="2022-04-07T22:06:33.952" v="201" actId="20577"/>
          <ac:spMkLst>
            <pc:docMk/>
            <pc:sldMk cId="786015859" sldId="278"/>
            <ac:spMk id="4" creationId="{94222DD8-06D9-4687-9144-540B5DB20979}"/>
          </ac:spMkLst>
        </pc:spChg>
        <pc:spChg chg="add mod">
          <ac:chgData name="James Lee" userId="0c63859d-0af0-46ae-b75a-592aa522f718" providerId="ADAL" clId="{C60567C8-4C88-409A-A49E-878C44BFDAE6}" dt="2022-04-11T05:47:02.117" v="6002" actId="404"/>
          <ac:spMkLst>
            <pc:docMk/>
            <pc:sldMk cId="786015859" sldId="278"/>
            <ac:spMk id="7" creationId="{A639A1AF-0712-46DC-9A0C-60F08D1435CD}"/>
          </ac:spMkLst>
        </pc:spChg>
        <pc:spChg chg="add">
          <ac:chgData name="James Lee" userId="0c63859d-0af0-46ae-b75a-592aa522f718" providerId="ADAL" clId="{C60567C8-4C88-409A-A49E-878C44BFDAE6}" dt="2022-04-10T22:45:08.987" v="5305"/>
          <ac:spMkLst>
            <pc:docMk/>
            <pc:sldMk cId="786015859" sldId="278"/>
            <ac:spMk id="8" creationId="{DF57764D-6DFE-49E6-9134-289193372793}"/>
          </ac:spMkLst>
        </pc:spChg>
        <pc:spChg chg="add mod">
          <ac:chgData name="James Lee" userId="0c63859d-0af0-46ae-b75a-592aa522f718" providerId="ADAL" clId="{C60567C8-4C88-409A-A49E-878C44BFDAE6}" dt="2022-04-10T22:45:18.310" v="5318" actId="20577"/>
          <ac:spMkLst>
            <pc:docMk/>
            <pc:sldMk cId="786015859" sldId="278"/>
            <ac:spMk id="9" creationId="{2844AEF9-3158-44C0-B8DB-DB44E7EB2610}"/>
          </ac:spMkLst>
        </pc:spChg>
        <pc:graphicFrameChg chg="mod modGraphic">
          <ac:chgData name="James Lee" userId="0c63859d-0af0-46ae-b75a-592aa522f718" providerId="ADAL" clId="{C60567C8-4C88-409A-A49E-878C44BFDAE6}" dt="2022-04-07T22:07:49.082" v="305" actId="20577"/>
          <ac:graphicFrameMkLst>
            <pc:docMk/>
            <pc:sldMk cId="786015859" sldId="278"/>
            <ac:graphicFrameMk id="5" creationId="{30D05BC6-C927-41D8-8814-D2CBD02A666C}"/>
          </ac:graphicFrameMkLst>
        </pc:graphicFrameChg>
        <pc:picChg chg="add">
          <ac:chgData name="James Lee" userId="0c63859d-0af0-46ae-b75a-592aa522f718" providerId="ADAL" clId="{C60567C8-4C88-409A-A49E-878C44BFDAE6}" dt="2022-04-10T22:45:08.987" v="5305"/>
          <ac:picMkLst>
            <pc:docMk/>
            <pc:sldMk cId="786015859" sldId="278"/>
            <ac:picMk id="6" creationId="{FA35CEDF-6A6C-41A0-B18B-04286D159994}"/>
          </ac:picMkLst>
        </pc:picChg>
      </pc:sldChg>
      <pc:sldChg chg="addSp delSp modSp add">
        <pc:chgData name="James Lee" userId="0c63859d-0af0-46ae-b75a-592aa522f718" providerId="ADAL" clId="{C60567C8-4C88-409A-A49E-878C44BFDAE6}" dt="2022-04-11T05:47:21.981" v="6028" actId="404"/>
        <pc:sldMkLst>
          <pc:docMk/>
          <pc:sldMk cId="4060387797" sldId="279"/>
        </pc:sldMkLst>
        <pc:spChg chg="add del mod">
          <ac:chgData name="James Lee" userId="0c63859d-0af0-46ae-b75a-592aa522f718" providerId="ADAL" clId="{C60567C8-4C88-409A-A49E-878C44BFDAE6}" dt="2022-04-10T22:00:35.326" v="3828" actId="478"/>
          <ac:spMkLst>
            <pc:docMk/>
            <pc:sldMk cId="4060387797" sldId="279"/>
            <ac:spMk id="3" creationId="{0C0E67F5-2925-4370-9CC2-9535FB6108F2}"/>
          </ac:spMkLst>
        </pc:spChg>
        <pc:spChg chg="del mod">
          <ac:chgData name="James Lee" userId="0c63859d-0af0-46ae-b75a-592aa522f718" providerId="ADAL" clId="{C60567C8-4C88-409A-A49E-878C44BFDAE6}" dt="2022-04-10T22:00:33.136" v="3826" actId="478"/>
          <ac:spMkLst>
            <pc:docMk/>
            <pc:sldMk cId="4060387797" sldId="279"/>
            <ac:spMk id="4" creationId="{94222DD8-06D9-4687-9144-540B5DB20979}"/>
          </ac:spMkLst>
        </pc:spChg>
        <pc:spChg chg="add mod">
          <ac:chgData name="James Lee" userId="0c63859d-0af0-46ae-b75a-592aa522f718" providerId="ADAL" clId="{C60567C8-4C88-409A-A49E-878C44BFDAE6}" dt="2022-04-10T22:00:39.779" v="3847" actId="20577"/>
          <ac:spMkLst>
            <pc:docMk/>
            <pc:sldMk cId="4060387797" sldId="279"/>
            <ac:spMk id="5" creationId="{6D5B2B3E-635E-49E7-9089-E31234983528}"/>
          </ac:spMkLst>
        </pc:spChg>
        <pc:spChg chg="add mod">
          <ac:chgData name="James Lee" userId="0c63859d-0af0-46ae-b75a-592aa522f718" providerId="ADAL" clId="{C60567C8-4C88-409A-A49E-878C44BFDAE6}" dt="2022-04-11T05:47:21.981" v="6028" actId="404"/>
          <ac:spMkLst>
            <pc:docMk/>
            <pc:sldMk cId="4060387797" sldId="279"/>
            <ac:spMk id="8" creationId="{F438EF90-E86B-4BEE-A3DF-FB43F755345C}"/>
          </ac:spMkLst>
        </pc:spChg>
        <pc:spChg chg="add">
          <ac:chgData name="James Lee" userId="0c63859d-0af0-46ae-b75a-592aa522f718" providerId="ADAL" clId="{C60567C8-4C88-409A-A49E-878C44BFDAE6}" dt="2022-04-10T22:45:26.237" v="5319"/>
          <ac:spMkLst>
            <pc:docMk/>
            <pc:sldMk cId="4060387797" sldId="279"/>
            <ac:spMk id="9" creationId="{BC1712E1-714B-4B24-B6E7-64F86245A416}"/>
          </ac:spMkLst>
        </pc:spChg>
        <pc:spChg chg="add mod">
          <ac:chgData name="James Lee" userId="0c63859d-0af0-46ae-b75a-592aa522f718" providerId="ADAL" clId="{C60567C8-4C88-409A-A49E-878C44BFDAE6}" dt="2022-04-10T22:45:34.567" v="5338" actId="20577"/>
          <ac:spMkLst>
            <pc:docMk/>
            <pc:sldMk cId="4060387797" sldId="279"/>
            <ac:spMk id="10" creationId="{0F8DE2B4-26AF-465B-B7D6-28CBF76B7C88}"/>
          </ac:spMkLst>
        </pc:spChg>
        <pc:graphicFrameChg chg="add mod modGraphic">
          <ac:chgData name="James Lee" userId="0c63859d-0af0-46ae-b75a-592aa522f718" providerId="ADAL" clId="{C60567C8-4C88-409A-A49E-878C44BFDAE6}" dt="2022-04-10T22:05:17.700" v="4076" actId="20577"/>
          <ac:graphicFrameMkLst>
            <pc:docMk/>
            <pc:sldMk cId="4060387797" sldId="279"/>
            <ac:graphicFrameMk id="6" creationId="{C4976860-416B-4194-9AE3-B51D149D20DA}"/>
          </ac:graphicFrameMkLst>
        </pc:graphicFrameChg>
        <pc:picChg chg="add">
          <ac:chgData name="James Lee" userId="0c63859d-0af0-46ae-b75a-592aa522f718" providerId="ADAL" clId="{C60567C8-4C88-409A-A49E-878C44BFDAE6}" dt="2022-04-10T22:45:26.237" v="5319"/>
          <ac:picMkLst>
            <pc:docMk/>
            <pc:sldMk cId="4060387797" sldId="279"/>
            <ac:picMk id="7" creationId="{D93E747F-DC7B-4BBF-875C-280B0AA4442E}"/>
          </ac:picMkLst>
        </pc:picChg>
      </pc:sldChg>
      <pc:sldChg chg="addSp delSp modSp add">
        <pc:chgData name="James Lee" userId="0c63859d-0af0-46ae-b75a-592aa522f718" providerId="ADAL" clId="{C60567C8-4C88-409A-A49E-878C44BFDAE6}" dt="2022-04-11T05:47:33.039" v="6033" actId="404"/>
        <pc:sldMkLst>
          <pc:docMk/>
          <pc:sldMk cId="3995746287" sldId="280"/>
        </pc:sldMkLst>
        <pc:spChg chg="add del mod">
          <ac:chgData name="James Lee" userId="0c63859d-0af0-46ae-b75a-592aa522f718" providerId="ADAL" clId="{C60567C8-4C88-409A-A49E-878C44BFDAE6}" dt="2022-04-10T22:05:29.988" v="4079" actId="478"/>
          <ac:spMkLst>
            <pc:docMk/>
            <pc:sldMk cId="3995746287" sldId="280"/>
            <ac:spMk id="3" creationId="{268E1DC8-C76F-4F90-998B-C6354B1C8522}"/>
          </ac:spMkLst>
        </pc:spChg>
        <pc:spChg chg="del mod">
          <ac:chgData name="James Lee" userId="0c63859d-0af0-46ae-b75a-592aa522f718" providerId="ADAL" clId="{C60567C8-4C88-409A-A49E-878C44BFDAE6}" dt="2022-04-10T22:05:27.621" v="4077" actId="478"/>
          <ac:spMkLst>
            <pc:docMk/>
            <pc:sldMk cId="3995746287" sldId="280"/>
            <ac:spMk id="4" creationId="{94222DD8-06D9-4687-9144-540B5DB20979}"/>
          </ac:spMkLst>
        </pc:spChg>
        <pc:spChg chg="add mod">
          <ac:chgData name="James Lee" userId="0c63859d-0af0-46ae-b75a-592aa522f718" providerId="ADAL" clId="{C60567C8-4C88-409A-A49E-878C44BFDAE6}" dt="2022-04-10T22:05:35.037" v="4104" actId="20577"/>
          <ac:spMkLst>
            <pc:docMk/>
            <pc:sldMk cId="3995746287" sldId="280"/>
            <ac:spMk id="5" creationId="{5B6BB019-6C3D-48ED-A7A5-B3A1F1AE565B}"/>
          </ac:spMkLst>
        </pc:spChg>
        <pc:spChg chg="add mod">
          <ac:chgData name="James Lee" userId="0c63859d-0af0-46ae-b75a-592aa522f718" providerId="ADAL" clId="{C60567C8-4C88-409A-A49E-878C44BFDAE6}" dt="2022-04-11T05:47:33.039" v="6033" actId="404"/>
          <ac:spMkLst>
            <pc:docMk/>
            <pc:sldMk cId="3995746287" sldId="280"/>
            <ac:spMk id="11" creationId="{C87B8036-1DAE-4E1F-86F9-42455F18A848}"/>
          </ac:spMkLst>
        </pc:spChg>
        <pc:spChg chg="add">
          <ac:chgData name="James Lee" userId="0c63859d-0af0-46ae-b75a-592aa522f718" providerId="ADAL" clId="{C60567C8-4C88-409A-A49E-878C44BFDAE6}" dt="2022-04-10T22:45:39.489" v="5339"/>
          <ac:spMkLst>
            <pc:docMk/>
            <pc:sldMk cId="3995746287" sldId="280"/>
            <ac:spMk id="12" creationId="{A647FF39-8BB0-49DB-8575-09068A176727}"/>
          </ac:spMkLst>
        </pc:spChg>
        <pc:spChg chg="add mod">
          <ac:chgData name="James Lee" userId="0c63859d-0af0-46ae-b75a-592aa522f718" providerId="ADAL" clId="{C60567C8-4C88-409A-A49E-878C44BFDAE6}" dt="2022-04-10T22:45:52.807" v="5366" actId="20577"/>
          <ac:spMkLst>
            <pc:docMk/>
            <pc:sldMk cId="3995746287" sldId="280"/>
            <ac:spMk id="13" creationId="{5D589042-4B15-4AA6-88BE-0832DFDD7BD5}"/>
          </ac:spMkLst>
        </pc:spChg>
        <pc:graphicFrameChg chg="add mod">
          <ac:chgData name="James Lee" userId="0c63859d-0af0-46ae-b75a-592aa522f718" providerId="ADAL" clId="{C60567C8-4C88-409A-A49E-878C44BFDAE6}" dt="2022-04-10T22:12:51.777" v="4118" actId="6549"/>
          <ac:graphicFrameMkLst>
            <pc:docMk/>
            <pc:sldMk cId="3995746287" sldId="280"/>
            <ac:graphicFrameMk id="6" creationId="{03078226-EACA-498A-B2BE-05D4F43C3FA5}"/>
          </ac:graphicFrameMkLst>
        </pc:graphicFrameChg>
        <pc:picChg chg="add mod">
          <ac:chgData name="James Lee" userId="0c63859d-0af0-46ae-b75a-592aa522f718" providerId="ADAL" clId="{C60567C8-4C88-409A-A49E-878C44BFDAE6}" dt="2022-04-10T22:08:21.663" v="4111" actId="1035"/>
          <ac:picMkLst>
            <pc:docMk/>
            <pc:sldMk cId="3995746287" sldId="280"/>
            <ac:picMk id="7" creationId="{7AEDB0E8-1CE5-41F1-B5CA-266999DBED30}"/>
          </ac:picMkLst>
        </pc:picChg>
        <pc:picChg chg="add mod">
          <ac:chgData name="James Lee" userId="0c63859d-0af0-46ae-b75a-592aa522f718" providerId="ADAL" clId="{C60567C8-4C88-409A-A49E-878C44BFDAE6}" dt="2022-04-10T22:10:28.846" v="4115" actId="14100"/>
          <ac:picMkLst>
            <pc:docMk/>
            <pc:sldMk cId="3995746287" sldId="280"/>
            <ac:picMk id="8" creationId="{799208CA-CE03-4A07-A30F-E1ABC1208E80}"/>
          </ac:picMkLst>
        </pc:picChg>
        <pc:picChg chg="add mod modCrop">
          <ac:chgData name="James Lee" userId="0c63859d-0af0-46ae-b75a-592aa522f718" providerId="ADAL" clId="{C60567C8-4C88-409A-A49E-878C44BFDAE6}" dt="2022-04-10T22:13:00.018" v="4122" actId="732"/>
          <ac:picMkLst>
            <pc:docMk/>
            <pc:sldMk cId="3995746287" sldId="280"/>
            <ac:picMk id="9" creationId="{B43CBDF5-7C1C-4DFE-98D2-AB72F56C4D43}"/>
          </ac:picMkLst>
        </pc:picChg>
        <pc:picChg chg="add">
          <ac:chgData name="James Lee" userId="0c63859d-0af0-46ae-b75a-592aa522f718" providerId="ADAL" clId="{C60567C8-4C88-409A-A49E-878C44BFDAE6}" dt="2022-04-10T22:45:39.489" v="5339"/>
          <ac:picMkLst>
            <pc:docMk/>
            <pc:sldMk cId="3995746287" sldId="280"/>
            <ac:picMk id="10" creationId="{186B88D9-E26D-4AF3-AD23-FCD77CC1A51A}"/>
          </ac:picMkLst>
        </pc:picChg>
      </pc:sldChg>
      <pc:sldChg chg="addSp modSp add">
        <pc:chgData name="James Lee" userId="0c63859d-0af0-46ae-b75a-592aa522f718" providerId="ADAL" clId="{C60567C8-4C88-409A-A49E-878C44BFDAE6}" dt="2022-04-11T05:48:03.909" v="6066" actId="404"/>
        <pc:sldMkLst>
          <pc:docMk/>
          <pc:sldMk cId="3354914565" sldId="281"/>
        </pc:sldMkLst>
        <pc:spChg chg="mod">
          <ac:chgData name="James Lee" userId="0c63859d-0af0-46ae-b75a-592aa522f718" providerId="ADAL" clId="{C60567C8-4C88-409A-A49E-878C44BFDAE6}" dt="2022-04-07T22:10:31.676" v="482" actId="20577"/>
          <ac:spMkLst>
            <pc:docMk/>
            <pc:sldMk cId="3354914565" sldId="281"/>
            <ac:spMk id="4" creationId="{94222DD8-06D9-4687-9144-540B5DB20979}"/>
          </ac:spMkLst>
        </pc:spChg>
        <pc:spChg chg="add mod">
          <ac:chgData name="James Lee" userId="0c63859d-0af0-46ae-b75a-592aa522f718" providerId="ADAL" clId="{C60567C8-4C88-409A-A49E-878C44BFDAE6}" dt="2022-04-11T05:48:03.909" v="6066" actId="404"/>
          <ac:spMkLst>
            <pc:docMk/>
            <pc:sldMk cId="3354914565" sldId="281"/>
            <ac:spMk id="7" creationId="{03AD4735-F311-42CF-BB6F-FE5510E80D7A}"/>
          </ac:spMkLst>
        </pc:spChg>
        <pc:spChg chg="add">
          <ac:chgData name="James Lee" userId="0c63859d-0af0-46ae-b75a-592aa522f718" providerId="ADAL" clId="{C60567C8-4C88-409A-A49E-878C44BFDAE6}" dt="2022-04-10T22:45:54.476" v="5367"/>
          <ac:spMkLst>
            <pc:docMk/>
            <pc:sldMk cId="3354914565" sldId="281"/>
            <ac:spMk id="8" creationId="{4A28BA49-6A83-471B-B097-42FA2C87635B}"/>
          </ac:spMkLst>
        </pc:spChg>
        <pc:spChg chg="add mod">
          <ac:chgData name="James Lee" userId="0c63859d-0af0-46ae-b75a-592aa522f718" providerId="ADAL" clId="{C60567C8-4C88-409A-A49E-878C44BFDAE6}" dt="2022-04-10T22:46:17.882" v="5386" actId="20577"/>
          <ac:spMkLst>
            <pc:docMk/>
            <pc:sldMk cId="3354914565" sldId="281"/>
            <ac:spMk id="9" creationId="{C8446737-4D38-4B97-B7CC-AFB5F97757C4}"/>
          </ac:spMkLst>
        </pc:spChg>
        <pc:graphicFrameChg chg="mod">
          <ac:chgData name="James Lee" userId="0c63859d-0af0-46ae-b75a-592aa522f718" providerId="ADAL" clId="{C60567C8-4C88-409A-A49E-878C44BFDAE6}" dt="2022-04-07T22:09:52.443" v="431" actId="6549"/>
          <ac:graphicFrameMkLst>
            <pc:docMk/>
            <pc:sldMk cId="3354914565" sldId="281"/>
            <ac:graphicFrameMk id="5" creationId="{30D05BC6-C927-41D8-8814-D2CBD02A666C}"/>
          </ac:graphicFrameMkLst>
        </pc:graphicFrameChg>
        <pc:picChg chg="add">
          <ac:chgData name="James Lee" userId="0c63859d-0af0-46ae-b75a-592aa522f718" providerId="ADAL" clId="{C60567C8-4C88-409A-A49E-878C44BFDAE6}" dt="2022-04-10T22:45:54.476" v="5367"/>
          <ac:picMkLst>
            <pc:docMk/>
            <pc:sldMk cId="3354914565" sldId="281"/>
            <ac:picMk id="6" creationId="{C3E64B3D-62FD-440F-B6B2-AE3A9C6606D7}"/>
          </ac:picMkLst>
        </pc:picChg>
      </pc:sldChg>
      <pc:sldChg chg="addSp delSp modSp add">
        <pc:chgData name="James Lee" userId="0c63859d-0af0-46ae-b75a-592aa522f718" providerId="ADAL" clId="{C60567C8-4C88-409A-A49E-878C44BFDAE6}" dt="2022-04-11T05:48:29.941" v="6096" actId="404"/>
        <pc:sldMkLst>
          <pc:docMk/>
          <pc:sldMk cId="3811530714" sldId="283"/>
        </pc:sldMkLst>
        <pc:spChg chg="add del">
          <ac:chgData name="James Lee" userId="0c63859d-0af0-46ae-b75a-592aa522f718" providerId="ADAL" clId="{C60567C8-4C88-409A-A49E-878C44BFDAE6}" dt="2022-04-10T22:47:16.507" v="5418"/>
          <ac:spMkLst>
            <pc:docMk/>
            <pc:sldMk cId="3811530714" sldId="283"/>
            <ac:spMk id="2" creationId="{D2103FBD-66A6-45FB-AF64-F3CB2AEA8A0D}"/>
          </ac:spMkLst>
        </pc:spChg>
        <pc:spChg chg="mod">
          <ac:chgData name="James Lee" userId="0c63859d-0af0-46ae-b75a-592aa522f718" providerId="ADAL" clId="{C60567C8-4C88-409A-A49E-878C44BFDAE6}" dt="2022-04-07T22:11:05.250" v="511" actId="20577"/>
          <ac:spMkLst>
            <pc:docMk/>
            <pc:sldMk cId="3811530714" sldId="283"/>
            <ac:spMk id="4" creationId="{94222DD8-06D9-4687-9144-540B5DB20979}"/>
          </ac:spMkLst>
        </pc:spChg>
        <pc:spChg chg="add del">
          <ac:chgData name="James Lee" userId="0c63859d-0af0-46ae-b75a-592aa522f718" providerId="ADAL" clId="{C60567C8-4C88-409A-A49E-878C44BFDAE6}" dt="2022-04-10T22:47:15.707" v="5417"/>
          <ac:spMkLst>
            <pc:docMk/>
            <pc:sldMk cId="3811530714" sldId="283"/>
            <ac:spMk id="8" creationId="{B60E3504-B710-45EA-9EDA-620FBDE588F6}"/>
          </ac:spMkLst>
        </pc:spChg>
        <pc:spChg chg="add del">
          <ac:chgData name="James Lee" userId="0c63859d-0af0-46ae-b75a-592aa522f718" providerId="ADAL" clId="{C60567C8-4C88-409A-A49E-878C44BFDAE6}" dt="2022-04-10T22:47:15.707" v="5417"/>
          <ac:spMkLst>
            <pc:docMk/>
            <pc:sldMk cId="3811530714" sldId="283"/>
            <ac:spMk id="9" creationId="{6B8A1238-E9A6-4B8C-B787-3C04EA2ADEF1}"/>
          </ac:spMkLst>
        </pc:spChg>
        <pc:spChg chg="add del">
          <ac:chgData name="James Lee" userId="0c63859d-0af0-46ae-b75a-592aa522f718" providerId="ADAL" clId="{C60567C8-4C88-409A-A49E-878C44BFDAE6}" dt="2022-04-10T22:47:15.707" v="5417"/>
          <ac:spMkLst>
            <pc:docMk/>
            <pc:sldMk cId="3811530714" sldId="283"/>
            <ac:spMk id="10" creationId="{0A6D27EC-486E-448B-96F1-8E1804EA8B84}"/>
          </ac:spMkLst>
        </pc:spChg>
        <pc:spChg chg="add mod">
          <ac:chgData name="James Lee" userId="0c63859d-0af0-46ae-b75a-592aa522f718" providerId="ADAL" clId="{C60567C8-4C88-409A-A49E-878C44BFDAE6}" dt="2022-04-11T05:48:29.941" v="6096" actId="404"/>
          <ac:spMkLst>
            <pc:docMk/>
            <pc:sldMk cId="3811530714" sldId="283"/>
            <ac:spMk id="12" creationId="{E6AC4D46-45DC-42D9-95F1-BD61EDB9438E}"/>
          </ac:spMkLst>
        </pc:spChg>
        <pc:spChg chg="add">
          <ac:chgData name="James Lee" userId="0c63859d-0af0-46ae-b75a-592aa522f718" providerId="ADAL" clId="{C60567C8-4C88-409A-A49E-878C44BFDAE6}" dt="2022-04-10T22:47:18.196" v="5419"/>
          <ac:spMkLst>
            <pc:docMk/>
            <pc:sldMk cId="3811530714" sldId="283"/>
            <ac:spMk id="13" creationId="{A8200EC4-F671-4439-9A5F-CCF78EAC5853}"/>
          </ac:spMkLst>
        </pc:spChg>
        <pc:spChg chg="add mod">
          <ac:chgData name="James Lee" userId="0c63859d-0af0-46ae-b75a-592aa522f718" providerId="ADAL" clId="{C60567C8-4C88-409A-A49E-878C44BFDAE6}" dt="2022-04-10T22:47:29.582" v="5443" actId="20577"/>
          <ac:spMkLst>
            <pc:docMk/>
            <pc:sldMk cId="3811530714" sldId="283"/>
            <ac:spMk id="14" creationId="{E59A8FA1-45D0-483C-97D6-266B27715CF9}"/>
          </ac:spMkLst>
        </pc:spChg>
        <pc:graphicFrameChg chg="mod modGraphic">
          <ac:chgData name="James Lee" userId="0c63859d-0af0-46ae-b75a-592aa522f718" providerId="ADAL" clId="{C60567C8-4C88-409A-A49E-878C44BFDAE6}" dt="2022-04-07T22:14:17.789" v="658" actId="6549"/>
          <ac:graphicFrameMkLst>
            <pc:docMk/>
            <pc:sldMk cId="3811530714" sldId="283"/>
            <ac:graphicFrameMk id="5" creationId="{30D05BC6-C927-41D8-8814-D2CBD02A666C}"/>
          </ac:graphicFrameMkLst>
        </pc:graphicFrameChg>
        <pc:picChg chg="add mod">
          <ac:chgData name="James Lee" userId="0c63859d-0af0-46ae-b75a-592aa522f718" providerId="ADAL" clId="{C60567C8-4C88-409A-A49E-878C44BFDAE6}" dt="2022-04-07T22:12:00.678" v="514" actId="1076"/>
          <ac:picMkLst>
            <pc:docMk/>
            <pc:sldMk cId="3811530714" sldId="283"/>
            <ac:picMk id="6" creationId="{C0767101-EB33-428F-9C7B-BA1BF4D5C440}"/>
          </ac:picMkLst>
        </pc:picChg>
        <pc:picChg chg="add del">
          <ac:chgData name="James Lee" userId="0c63859d-0af0-46ae-b75a-592aa522f718" providerId="ADAL" clId="{C60567C8-4C88-409A-A49E-878C44BFDAE6}" dt="2022-04-10T22:47:15.707" v="5417"/>
          <ac:picMkLst>
            <pc:docMk/>
            <pc:sldMk cId="3811530714" sldId="283"/>
            <ac:picMk id="7" creationId="{F1356E2F-C3FE-4F1D-AC3B-99D26D153AE5}"/>
          </ac:picMkLst>
        </pc:picChg>
        <pc:picChg chg="add">
          <ac:chgData name="James Lee" userId="0c63859d-0af0-46ae-b75a-592aa522f718" providerId="ADAL" clId="{C60567C8-4C88-409A-A49E-878C44BFDAE6}" dt="2022-04-10T22:47:18.196" v="5419"/>
          <ac:picMkLst>
            <pc:docMk/>
            <pc:sldMk cId="3811530714" sldId="283"/>
            <ac:picMk id="11" creationId="{1C887941-EA88-4370-BC5D-3974EE162112}"/>
          </ac:picMkLst>
        </pc:picChg>
      </pc:sldChg>
      <pc:sldChg chg="addSp modSp add">
        <pc:chgData name="James Lee" userId="0c63859d-0af0-46ae-b75a-592aa522f718" providerId="ADAL" clId="{C60567C8-4C88-409A-A49E-878C44BFDAE6}" dt="2022-04-11T19:54:21.897" v="7746" actId="6549"/>
        <pc:sldMkLst>
          <pc:docMk/>
          <pc:sldMk cId="1141182600" sldId="284"/>
        </pc:sldMkLst>
        <pc:spChg chg="mod">
          <ac:chgData name="James Lee" userId="0c63859d-0af0-46ae-b75a-592aa522f718" providerId="ADAL" clId="{C60567C8-4C88-409A-A49E-878C44BFDAE6}" dt="2022-04-07T22:14:34.445" v="702" actId="20577"/>
          <ac:spMkLst>
            <pc:docMk/>
            <pc:sldMk cId="1141182600" sldId="284"/>
            <ac:spMk id="4" creationId="{94222DD8-06D9-4687-9144-540B5DB20979}"/>
          </ac:spMkLst>
        </pc:spChg>
        <pc:spChg chg="add mod">
          <ac:chgData name="James Lee" userId="0c63859d-0af0-46ae-b75a-592aa522f718" providerId="ADAL" clId="{C60567C8-4C88-409A-A49E-878C44BFDAE6}" dt="2022-04-11T05:48:42.601" v="6107" actId="404"/>
          <ac:spMkLst>
            <pc:docMk/>
            <pc:sldMk cId="1141182600" sldId="284"/>
            <ac:spMk id="7" creationId="{1E21A451-6F59-4C38-8B66-2AF29BC0A60B}"/>
          </ac:spMkLst>
        </pc:spChg>
        <pc:spChg chg="add">
          <ac:chgData name="James Lee" userId="0c63859d-0af0-46ae-b75a-592aa522f718" providerId="ADAL" clId="{C60567C8-4C88-409A-A49E-878C44BFDAE6}" dt="2022-04-10T22:47:31.404" v="5444"/>
          <ac:spMkLst>
            <pc:docMk/>
            <pc:sldMk cId="1141182600" sldId="284"/>
            <ac:spMk id="8" creationId="{A8E7FFC0-5CEC-43E2-8CB2-44BCE7117A08}"/>
          </ac:spMkLst>
        </pc:spChg>
        <pc:spChg chg="add mod">
          <ac:chgData name="James Lee" userId="0c63859d-0af0-46ae-b75a-592aa522f718" providerId="ADAL" clId="{C60567C8-4C88-409A-A49E-878C44BFDAE6}" dt="2022-04-10T22:47:52.988" v="5476" actId="20577"/>
          <ac:spMkLst>
            <pc:docMk/>
            <pc:sldMk cId="1141182600" sldId="284"/>
            <ac:spMk id="9" creationId="{8CA78988-A3BE-4DEB-8071-4F1C3936879C}"/>
          </ac:spMkLst>
        </pc:spChg>
        <pc:graphicFrameChg chg="mod modGraphic">
          <ac:chgData name="James Lee" userId="0c63859d-0af0-46ae-b75a-592aa522f718" providerId="ADAL" clId="{C60567C8-4C88-409A-A49E-878C44BFDAE6}" dt="2022-04-11T19:54:21.897" v="7746" actId="6549"/>
          <ac:graphicFrameMkLst>
            <pc:docMk/>
            <pc:sldMk cId="1141182600" sldId="284"/>
            <ac:graphicFrameMk id="5" creationId="{30D05BC6-C927-41D8-8814-D2CBD02A666C}"/>
          </ac:graphicFrameMkLst>
        </pc:graphicFrameChg>
        <pc:picChg chg="add">
          <ac:chgData name="James Lee" userId="0c63859d-0af0-46ae-b75a-592aa522f718" providerId="ADAL" clId="{C60567C8-4C88-409A-A49E-878C44BFDAE6}" dt="2022-04-10T22:47:31.404" v="5444"/>
          <ac:picMkLst>
            <pc:docMk/>
            <pc:sldMk cId="1141182600" sldId="284"/>
            <ac:picMk id="6" creationId="{C3D902BC-BED7-4FEC-8DB2-E71E7E9E1EC7}"/>
          </ac:picMkLst>
        </pc:picChg>
      </pc:sldChg>
      <pc:sldChg chg="addSp delSp modSp add">
        <pc:chgData name="James Lee" userId="0c63859d-0af0-46ae-b75a-592aa522f718" providerId="ADAL" clId="{C60567C8-4C88-409A-A49E-878C44BFDAE6}" dt="2022-04-11T05:48:52.684" v="6119" actId="404"/>
        <pc:sldMkLst>
          <pc:docMk/>
          <pc:sldMk cId="737220029" sldId="286"/>
        </pc:sldMkLst>
        <pc:spChg chg="add del mod">
          <ac:chgData name="James Lee" userId="0c63859d-0af0-46ae-b75a-592aa522f718" providerId="ADAL" clId="{C60567C8-4C88-409A-A49E-878C44BFDAE6}" dt="2022-04-10T22:16:53.064" v="4428" actId="478"/>
          <ac:spMkLst>
            <pc:docMk/>
            <pc:sldMk cId="737220029" sldId="286"/>
            <ac:spMk id="3" creationId="{BFA63E07-8056-4919-9D07-9A4522D9E207}"/>
          </ac:spMkLst>
        </pc:spChg>
        <pc:spChg chg="del mod">
          <ac:chgData name="James Lee" userId="0c63859d-0af0-46ae-b75a-592aa522f718" providerId="ADAL" clId="{C60567C8-4C88-409A-A49E-878C44BFDAE6}" dt="2022-04-10T22:16:49.839" v="4425" actId="478"/>
          <ac:spMkLst>
            <pc:docMk/>
            <pc:sldMk cId="737220029" sldId="286"/>
            <ac:spMk id="4" creationId="{94222DD8-06D9-4687-9144-540B5DB20979}"/>
          </ac:spMkLst>
        </pc:spChg>
        <pc:spChg chg="add del">
          <ac:chgData name="James Lee" userId="0c63859d-0af0-46ae-b75a-592aa522f718" providerId="ADAL" clId="{C60567C8-4C88-409A-A49E-878C44BFDAE6}" dt="2022-04-10T22:16:51.393" v="4427" actId="478"/>
          <ac:spMkLst>
            <pc:docMk/>
            <pc:sldMk cId="737220029" sldId="286"/>
            <ac:spMk id="5" creationId="{0F646F17-BB0F-4771-A664-E1E23778959C}"/>
          </ac:spMkLst>
        </pc:spChg>
        <pc:spChg chg="add mod">
          <ac:chgData name="James Lee" userId="0c63859d-0af0-46ae-b75a-592aa522f718" providerId="ADAL" clId="{C60567C8-4C88-409A-A49E-878C44BFDAE6}" dt="2022-04-10T22:17:02.519" v="4452" actId="20577"/>
          <ac:spMkLst>
            <pc:docMk/>
            <pc:sldMk cId="737220029" sldId="286"/>
            <ac:spMk id="7" creationId="{F0B85315-52DC-43AA-B9AB-432417CE92E9}"/>
          </ac:spMkLst>
        </pc:spChg>
        <pc:spChg chg="add mod">
          <ac:chgData name="James Lee" userId="0c63859d-0af0-46ae-b75a-592aa522f718" providerId="ADAL" clId="{C60567C8-4C88-409A-A49E-878C44BFDAE6}" dt="2022-04-11T05:48:52.684" v="6119" actId="404"/>
          <ac:spMkLst>
            <pc:docMk/>
            <pc:sldMk cId="737220029" sldId="286"/>
            <ac:spMk id="12" creationId="{4976A5D3-0A74-40DF-AE72-0B71708E1DEB}"/>
          </ac:spMkLst>
        </pc:spChg>
        <pc:spChg chg="add">
          <ac:chgData name="James Lee" userId="0c63859d-0af0-46ae-b75a-592aa522f718" providerId="ADAL" clId="{C60567C8-4C88-409A-A49E-878C44BFDAE6}" dt="2022-04-10T22:47:55.037" v="5477"/>
          <ac:spMkLst>
            <pc:docMk/>
            <pc:sldMk cId="737220029" sldId="286"/>
            <ac:spMk id="13" creationId="{F9046764-443B-4E6A-860F-2B9622BFAB5A}"/>
          </ac:spMkLst>
        </pc:spChg>
        <pc:spChg chg="add mod">
          <ac:chgData name="James Lee" userId="0c63859d-0af0-46ae-b75a-592aa522f718" providerId="ADAL" clId="{C60567C8-4C88-409A-A49E-878C44BFDAE6}" dt="2022-04-10T22:48:42.303" v="5575" actId="20577"/>
          <ac:spMkLst>
            <pc:docMk/>
            <pc:sldMk cId="737220029" sldId="286"/>
            <ac:spMk id="14" creationId="{839449FF-E30C-4F5F-BE99-C93CDA8A7ABE}"/>
          </ac:spMkLst>
        </pc:spChg>
        <pc:graphicFrameChg chg="add del">
          <ac:chgData name="James Lee" userId="0c63859d-0af0-46ae-b75a-592aa522f718" providerId="ADAL" clId="{C60567C8-4C88-409A-A49E-878C44BFDAE6}" dt="2022-04-10T22:16:51.393" v="4427" actId="478"/>
          <ac:graphicFrameMkLst>
            <pc:docMk/>
            <pc:sldMk cId="737220029" sldId="286"/>
            <ac:graphicFrameMk id="6" creationId="{3BC79FAF-4168-462B-B16B-E1AE9FD76116}"/>
          </ac:graphicFrameMkLst>
        </pc:graphicFrameChg>
        <pc:graphicFrameChg chg="add mod modGraphic">
          <ac:chgData name="James Lee" userId="0c63859d-0af0-46ae-b75a-592aa522f718" providerId="ADAL" clId="{C60567C8-4C88-409A-A49E-878C44BFDAE6}" dt="2022-04-10T22:19:25.079" v="4622" actId="798"/>
          <ac:graphicFrameMkLst>
            <pc:docMk/>
            <pc:sldMk cId="737220029" sldId="286"/>
            <ac:graphicFrameMk id="8" creationId="{E85AC76C-E523-4877-AADC-C1A2EE01317B}"/>
          </ac:graphicFrameMkLst>
        </pc:graphicFrameChg>
        <pc:picChg chg="add mod">
          <ac:chgData name="James Lee" userId="0c63859d-0af0-46ae-b75a-592aa522f718" providerId="ADAL" clId="{C60567C8-4C88-409A-A49E-878C44BFDAE6}" dt="2022-04-10T22:54:28.741" v="5898" actId="14100"/>
          <ac:picMkLst>
            <pc:docMk/>
            <pc:sldMk cId="737220029" sldId="286"/>
            <ac:picMk id="9" creationId="{3BE2572B-A3C9-48C6-931D-D44AFCC89AAC}"/>
          </ac:picMkLst>
        </pc:picChg>
        <pc:picChg chg="add mod">
          <ac:chgData name="James Lee" userId="0c63859d-0af0-46ae-b75a-592aa522f718" providerId="ADAL" clId="{C60567C8-4C88-409A-A49E-878C44BFDAE6}" dt="2022-04-10T22:19:36.101" v="4626" actId="1076"/>
          <ac:picMkLst>
            <pc:docMk/>
            <pc:sldMk cId="737220029" sldId="286"/>
            <ac:picMk id="10" creationId="{3968A72C-25A5-47F9-8FEA-586118B02AEE}"/>
          </ac:picMkLst>
        </pc:picChg>
        <pc:picChg chg="add">
          <ac:chgData name="James Lee" userId="0c63859d-0af0-46ae-b75a-592aa522f718" providerId="ADAL" clId="{C60567C8-4C88-409A-A49E-878C44BFDAE6}" dt="2022-04-10T22:47:55.037" v="5477"/>
          <ac:picMkLst>
            <pc:docMk/>
            <pc:sldMk cId="737220029" sldId="286"/>
            <ac:picMk id="11" creationId="{BCE0BCEC-E3EF-4444-A55A-BAEA4EE4D3FF}"/>
          </ac:picMkLst>
        </pc:picChg>
      </pc:sldChg>
      <pc:sldChg chg="addSp delSp modSp add">
        <pc:chgData name="James Lee" userId="0c63859d-0af0-46ae-b75a-592aa522f718" providerId="ADAL" clId="{C60567C8-4C88-409A-A49E-878C44BFDAE6}" dt="2022-04-07T22:21:20.886" v="1116" actId="14100"/>
        <pc:sldMkLst>
          <pc:docMk/>
          <pc:sldMk cId="923014150" sldId="287"/>
        </pc:sldMkLst>
        <pc:spChg chg="mod">
          <ac:chgData name="James Lee" userId="0c63859d-0af0-46ae-b75a-592aa522f718" providerId="ADAL" clId="{C60567C8-4C88-409A-A49E-878C44BFDAE6}" dt="2022-04-07T22:21:05.451" v="1112" actId="14100"/>
          <ac:spMkLst>
            <pc:docMk/>
            <pc:sldMk cId="923014150" sldId="287"/>
            <ac:spMk id="4" creationId="{53FA39E9-61C6-4AAE-9707-D8433BE46AD7}"/>
          </ac:spMkLst>
        </pc:spChg>
        <pc:spChg chg="mod">
          <ac:chgData name="James Lee" userId="0c63859d-0af0-46ae-b75a-592aa522f718" providerId="ADAL" clId="{C60567C8-4C88-409A-A49E-878C44BFDAE6}" dt="2022-04-07T22:21:20.886" v="1116" actId="14100"/>
          <ac:spMkLst>
            <pc:docMk/>
            <pc:sldMk cId="923014150" sldId="287"/>
            <ac:spMk id="7" creationId="{8E32F482-CA9A-4E7F-B835-7EBA3BACC0C5}"/>
          </ac:spMkLst>
        </pc:spChg>
        <pc:picChg chg="add mod">
          <ac:chgData name="James Lee" userId="0c63859d-0af0-46ae-b75a-592aa522f718" providerId="ADAL" clId="{C60567C8-4C88-409A-A49E-878C44BFDAE6}" dt="2022-04-07T22:21:18.356" v="1115" actId="14100"/>
          <ac:picMkLst>
            <pc:docMk/>
            <pc:sldMk cId="923014150" sldId="287"/>
            <ac:picMk id="5" creationId="{12B2EDB7-7F70-48C5-BA92-FCF8E09ED191}"/>
          </ac:picMkLst>
        </pc:picChg>
        <pc:picChg chg="del">
          <ac:chgData name="James Lee" userId="0c63859d-0af0-46ae-b75a-592aa522f718" providerId="ADAL" clId="{C60567C8-4C88-409A-A49E-878C44BFDAE6}" dt="2022-04-07T22:20:48.972" v="1083" actId="478"/>
          <ac:picMkLst>
            <pc:docMk/>
            <pc:sldMk cId="923014150" sldId="287"/>
            <ac:picMk id="6" creationId="{5B94AFBE-27E6-4A19-91D5-351955241AA3}"/>
          </ac:picMkLst>
        </pc:picChg>
      </pc:sldChg>
      <pc:sldChg chg="addSp modSp add ord">
        <pc:chgData name="James Lee" userId="0c63859d-0af0-46ae-b75a-592aa522f718" providerId="ADAL" clId="{C60567C8-4C88-409A-A49E-878C44BFDAE6}" dt="2022-04-11T05:49:25.894" v="6153" actId="404"/>
        <pc:sldMkLst>
          <pc:docMk/>
          <pc:sldMk cId="180491797" sldId="288"/>
        </pc:sldMkLst>
        <pc:spChg chg="mod">
          <ac:chgData name="James Lee" userId="0c63859d-0af0-46ae-b75a-592aa522f718" providerId="ADAL" clId="{C60567C8-4C88-409A-A49E-878C44BFDAE6}" dt="2022-04-10T22:22:04.862" v="4655" actId="20577"/>
          <ac:spMkLst>
            <pc:docMk/>
            <pc:sldMk cId="180491797" sldId="288"/>
            <ac:spMk id="4" creationId="{94222DD8-06D9-4687-9144-540B5DB20979}"/>
          </ac:spMkLst>
        </pc:spChg>
        <pc:spChg chg="add mod">
          <ac:chgData name="James Lee" userId="0c63859d-0af0-46ae-b75a-592aa522f718" providerId="ADAL" clId="{C60567C8-4C88-409A-A49E-878C44BFDAE6}" dt="2022-04-11T05:49:25.894" v="6153" actId="404"/>
          <ac:spMkLst>
            <pc:docMk/>
            <pc:sldMk cId="180491797" sldId="288"/>
            <ac:spMk id="7" creationId="{91CD660C-FF7C-4B9F-A5DE-EC695B706F84}"/>
          </ac:spMkLst>
        </pc:spChg>
        <pc:spChg chg="add">
          <ac:chgData name="James Lee" userId="0c63859d-0af0-46ae-b75a-592aa522f718" providerId="ADAL" clId="{C60567C8-4C88-409A-A49E-878C44BFDAE6}" dt="2022-04-10T22:48:56.379" v="5588"/>
          <ac:spMkLst>
            <pc:docMk/>
            <pc:sldMk cId="180491797" sldId="288"/>
            <ac:spMk id="8" creationId="{6F550305-528D-4DAF-B590-AB94F2E6894B}"/>
          </ac:spMkLst>
        </pc:spChg>
        <pc:spChg chg="add mod">
          <ac:chgData name="James Lee" userId="0c63859d-0af0-46ae-b75a-592aa522f718" providerId="ADAL" clId="{C60567C8-4C88-409A-A49E-878C44BFDAE6}" dt="2022-04-10T22:49:09.142" v="5591"/>
          <ac:spMkLst>
            <pc:docMk/>
            <pc:sldMk cId="180491797" sldId="288"/>
            <ac:spMk id="9" creationId="{EC93486B-D775-4D64-B48B-0810CCA64052}"/>
          </ac:spMkLst>
        </pc:spChg>
        <pc:graphicFrameChg chg="mod modGraphic">
          <ac:chgData name="James Lee" userId="0c63859d-0af0-46ae-b75a-592aa522f718" providerId="ADAL" clId="{C60567C8-4C88-409A-A49E-878C44BFDAE6}" dt="2022-04-07T22:32:03.308" v="1726" actId="20577"/>
          <ac:graphicFrameMkLst>
            <pc:docMk/>
            <pc:sldMk cId="180491797" sldId="288"/>
            <ac:graphicFrameMk id="5" creationId="{30D05BC6-C927-41D8-8814-D2CBD02A666C}"/>
          </ac:graphicFrameMkLst>
        </pc:graphicFrameChg>
        <pc:picChg chg="add">
          <ac:chgData name="James Lee" userId="0c63859d-0af0-46ae-b75a-592aa522f718" providerId="ADAL" clId="{C60567C8-4C88-409A-A49E-878C44BFDAE6}" dt="2022-04-10T22:48:56.379" v="5588"/>
          <ac:picMkLst>
            <pc:docMk/>
            <pc:sldMk cId="180491797" sldId="288"/>
            <ac:picMk id="6" creationId="{7031C91C-D45D-4F9B-B562-FA5A1935A05C}"/>
          </ac:picMkLst>
        </pc:picChg>
      </pc:sldChg>
      <pc:sldChg chg="addSp modSp add">
        <pc:chgData name="James Lee" userId="0c63859d-0af0-46ae-b75a-592aa522f718" providerId="ADAL" clId="{C60567C8-4C88-409A-A49E-878C44BFDAE6}" dt="2022-04-11T05:49:02.605" v="6127" actId="404"/>
        <pc:sldMkLst>
          <pc:docMk/>
          <pc:sldMk cId="2557572289" sldId="289"/>
        </pc:sldMkLst>
        <pc:spChg chg="mod">
          <ac:chgData name="James Lee" userId="0c63859d-0af0-46ae-b75a-592aa522f718" providerId="ADAL" clId="{C60567C8-4C88-409A-A49E-878C44BFDAE6}" dt="2022-04-07T22:29:50.097" v="1593" actId="20577"/>
          <ac:spMkLst>
            <pc:docMk/>
            <pc:sldMk cId="2557572289" sldId="289"/>
            <ac:spMk id="4" creationId="{94222DD8-06D9-4687-9144-540B5DB20979}"/>
          </ac:spMkLst>
        </pc:spChg>
        <pc:spChg chg="add mod">
          <ac:chgData name="James Lee" userId="0c63859d-0af0-46ae-b75a-592aa522f718" providerId="ADAL" clId="{C60567C8-4C88-409A-A49E-878C44BFDAE6}" dt="2022-04-11T05:49:02.605" v="6127" actId="404"/>
          <ac:spMkLst>
            <pc:docMk/>
            <pc:sldMk cId="2557572289" sldId="289"/>
            <ac:spMk id="7" creationId="{83CA997D-9295-4A8F-AF01-FCE3D5B1FD3D}"/>
          </ac:spMkLst>
        </pc:spChg>
        <pc:spChg chg="add">
          <ac:chgData name="James Lee" userId="0c63859d-0af0-46ae-b75a-592aa522f718" providerId="ADAL" clId="{C60567C8-4C88-409A-A49E-878C44BFDAE6}" dt="2022-04-10T22:48:46.243" v="5576"/>
          <ac:spMkLst>
            <pc:docMk/>
            <pc:sldMk cId="2557572289" sldId="289"/>
            <ac:spMk id="8" creationId="{380ADD8E-3296-4304-85A0-DD5322A1DA3F}"/>
          </ac:spMkLst>
        </pc:spChg>
        <pc:spChg chg="add mod">
          <ac:chgData name="James Lee" userId="0c63859d-0af0-46ae-b75a-592aa522f718" providerId="ADAL" clId="{C60567C8-4C88-409A-A49E-878C44BFDAE6}" dt="2022-04-10T22:48:54.517" v="5587" actId="20577"/>
          <ac:spMkLst>
            <pc:docMk/>
            <pc:sldMk cId="2557572289" sldId="289"/>
            <ac:spMk id="9" creationId="{CC52EAF8-791F-4258-98DF-67D29F7D5DFA}"/>
          </ac:spMkLst>
        </pc:spChg>
        <pc:picChg chg="add">
          <ac:chgData name="James Lee" userId="0c63859d-0af0-46ae-b75a-592aa522f718" providerId="ADAL" clId="{C60567C8-4C88-409A-A49E-878C44BFDAE6}" dt="2022-04-10T22:48:46.243" v="5576"/>
          <ac:picMkLst>
            <pc:docMk/>
            <pc:sldMk cId="2557572289" sldId="289"/>
            <ac:picMk id="6" creationId="{390C7506-89B2-40E6-AF24-8A457FE093F7}"/>
          </ac:picMkLst>
        </pc:picChg>
      </pc:sldChg>
      <pc:sldChg chg="addSp delSp modSp add">
        <pc:chgData name="James Lee" userId="0c63859d-0af0-46ae-b75a-592aa522f718" providerId="ADAL" clId="{C60567C8-4C88-409A-A49E-878C44BFDAE6}" dt="2022-04-11T05:49:39.970" v="6164" actId="404"/>
        <pc:sldMkLst>
          <pc:docMk/>
          <pc:sldMk cId="719811208" sldId="290"/>
        </pc:sldMkLst>
        <pc:spChg chg="add del">
          <ac:chgData name="James Lee" userId="0c63859d-0af0-46ae-b75a-592aa522f718" providerId="ADAL" clId="{C60567C8-4C88-409A-A49E-878C44BFDAE6}" dt="2022-04-10T22:49:23.838" v="5593"/>
          <ac:spMkLst>
            <pc:docMk/>
            <pc:sldMk cId="719811208" sldId="290"/>
            <ac:spMk id="2" creationId="{3250EFD4-E40A-461E-BCE5-62C07AD10D2E}"/>
          </ac:spMkLst>
        </pc:spChg>
        <pc:spChg chg="mod">
          <ac:chgData name="James Lee" userId="0c63859d-0af0-46ae-b75a-592aa522f718" providerId="ADAL" clId="{C60567C8-4C88-409A-A49E-878C44BFDAE6}" dt="2022-04-07T22:32:22.564" v="1751" actId="20577"/>
          <ac:spMkLst>
            <pc:docMk/>
            <pc:sldMk cId="719811208" sldId="290"/>
            <ac:spMk id="4" creationId="{94222DD8-06D9-4687-9144-540B5DB20979}"/>
          </ac:spMkLst>
        </pc:spChg>
        <pc:spChg chg="add mod">
          <ac:chgData name="James Lee" userId="0c63859d-0af0-46ae-b75a-592aa522f718" providerId="ADAL" clId="{C60567C8-4C88-409A-A49E-878C44BFDAE6}" dt="2022-04-11T05:49:39.970" v="6164" actId="404"/>
          <ac:spMkLst>
            <pc:docMk/>
            <pc:sldMk cId="719811208" sldId="290"/>
            <ac:spMk id="9" creationId="{511BD341-E7FA-487B-9460-A11039AFDC7D}"/>
          </ac:spMkLst>
        </pc:spChg>
        <pc:spChg chg="add">
          <ac:chgData name="James Lee" userId="0c63859d-0af0-46ae-b75a-592aa522f718" providerId="ADAL" clId="{C60567C8-4C88-409A-A49E-878C44BFDAE6}" dt="2022-04-10T22:49:28.035" v="5594"/>
          <ac:spMkLst>
            <pc:docMk/>
            <pc:sldMk cId="719811208" sldId="290"/>
            <ac:spMk id="10" creationId="{DCE7D902-030B-4D83-A0FA-D0DCF31D06DF}"/>
          </ac:spMkLst>
        </pc:spChg>
        <pc:spChg chg="add mod">
          <ac:chgData name="James Lee" userId="0c63859d-0af0-46ae-b75a-592aa522f718" providerId="ADAL" clId="{C60567C8-4C88-409A-A49E-878C44BFDAE6}" dt="2022-04-10T22:49:31.041" v="5599" actId="20577"/>
          <ac:spMkLst>
            <pc:docMk/>
            <pc:sldMk cId="719811208" sldId="290"/>
            <ac:spMk id="11" creationId="{660BEB99-0E77-4A4B-9B8E-937FFAF726A5}"/>
          </ac:spMkLst>
        </pc:spChg>
        <pc:graphicFrameChg chg="del">
          <ac:chgData name="James Lee" userId="0c63859d-0af0-46ae-b75a-592aa522f718" providerId="ADAL" clId="{C60567C8-4C88-409A-A49E-878C44BFDAE6}" dt="2022-04-07T22:33:47.694" v="1752" actId="478"/>
          <ac:graphicFrameMkLst>
            <pc:docMk/>
            <pc:sldMk cId="719811208" sldId="290"/>
            <ac:graphicFrameMk id="5" creationId="{30D05BC6-C927-41D8-8814-D2CBD02A666C}"/>
          </ac:graphicFrameMkLst>
        </pc:graphicFrameChg>
        <pc:graphicFrameChg chg="add modGraphic">
          <ac:chgData name="James Lee" userId="0c63859d-0af0-46ae-b75a-592aa522f718" providerId="ADAL" clId="{C60567C8-4C88-409A-A49E-878C44BFDAE6}" dt="2022-04-10T22:54:17.809" v="5897" actId="6549"/>
          <ac:graphicFrameMkLst>
            <pc:docMk/>
            <pc:sldMk cId="719811208" sldId="290"/>
            <ac:graphicFrameMk id="6" creationId="{2FA5E0DC-8393-4B0E-8D17-212140CBEE88}"/>
          </ac:graphicFrameMkLst>
        </pc:graphicFrameChg>
        <pc:picChg chg="add">
          <ac:chgData name="James Lee" userId="0c63859d-0af0-46ae-b75a-592aa522f718" providerId="ADAL" clId="{C60567C8-4C88-409A-A49E-878C44BFDAE6}" dt="2022-04-07T22:33:48.410" v="1753"/>
          <ac:picMkLst>
            <pc:docMk/>
            <pc:sldMk cId="719811208" sldId="290"/>
            <ac:picMk id="7" creationId="{62FE7C1F-C800-414F-9EBB-4C7E458A543A}"/>
          </ac:picMkLst>
        </pc:picChg>
        <pc:picChg chg="add">
          <ac:chgData name="James Lee" userId="0c63859d-0af0-46ae-b75a-592aa522f718" providerId="ADAL" clId="{C60567C8-4C88-409A-A49E-878C44BFDAE6}" dt="2022-04-10T22:49:28.035" v="5594"/>
          <ac:picMkLst>
            <pc:docMk/>
            <pc:sldMk cId="719811208" sldId="290"/>
            <ac:picMk id="8" creationId="{36549C6B-3D6B-4880-98AE-00D06F906171}"/>
          </ac:picMkLst>
        </pc:picChg>
      </pc:sldChg>
      <pc:sldChg chg="addSp delSp modSp add">
        <pc:chgData name="James Lee" userId="0c63859d-0af0-46ae-b75a-592aa522f718" providerId="ADAL" clId="{C60567C8-4C88-409A-A49E-878C44BFDAE6}" dt="2022-04-07T22:38:25.316" v="1824" actId="14100"/>
        <pc:sldMkLst>
          <pc:docMk/>
          <pc:sldMk cId="2547929253" sldId="293"/>
        </pc:sldMkLst>
        <pc:spChg chg="mod">
          <ac:chgData name="James Lee" userId="0c63859d-0af0-46ae-b75a-592aa522f718" providerId="ADAL" clId="{C60567C8-4C88-409A-A49E-878C44BFDAE6}" dt="2022-04-07T22:38:02.015" v="1818" actId="20577"/>
          <ac:spMkLst>
            <pc:docMk/>
            <pc:sldMk cId="2547929253" sldId="293"/>
            <ac:spMk id="4" creationId="{53FA39E9-61C6-4AAE-9707-D8433BE46AD7}"/>
          </ac:spMkLst>
        </pc:spChg>
        <pc:spChg chg="mod">
          <ac:chgData name="James Lee" userId="0c63859d-0af0-46ae-b75a-592aa522f718" providerId="ADAL" clId="{C60567C8-4C88-409A-A49E-878C44BFDAE6}" dt="2022-04-07T22:38:25.316" v="1824" actId="14100"/>
          <ac:spMkLst>
            <pc:docMk/>
            <pc:sldMk cId="2547929253" sldId="293"/>
            <ac:spMk id="7" creationId="{8E32F482-CA9A-4E7F-B835-7EBA3BACC0C5}"/>
          </ac:spMkLst>
        </pc:spChg>
        <pc:picChg chg="del">
          <ac:chgData name="James Lee" userId="0c63859d-0af0-46ae-b75a-592aa522f718" providerId="ADAL" clId="{C60567C8-4C88-409A-A49E-878C44BFDAE6}" dt="2022-04-07T22:38:15.515" v="1819" actId="478"/>
          <ac:picMkLst>
            <pc:docMk/>
            <pc:sldMk cId="2547929253" sldId="293"/>
            <ac:picMk id="5" creationId="{12B2EDB7-7F70-48C5-BA92-FCF8E09ED191}"/>
          </ac:picMkLst>
        </pc:picChg>
        <pc:picChg chg="add mod">
          <ac:chgData name="James Lee" userId="0c63859d-0af0-46ae-b75a-592aa522f718" providerId="ADAL" clId="{C60567C8-4C88-409A-A49E-878C44BFDAE6}" dt="2022-04-07T22:38:21.927" v="1823" actId="14100"/>
          <ac:picMkLst>
            <pc:docMk/>
            <pc:sldMk cId="2547929253" sldId="293"/>
            <ac:picMk id="6" creationId="{A592D1A0-AA74-46F5-B74E-3E28CE4AC086}"/>
          </ac:picMkLst>
        </pc:picChg>
      </pc:sldChg>
      <pc:sldChg chg="addSp delSp modSp add">
        <pc:chgData name="James Lee" userId="0c63859d-0af0-46ae-b75a-592aa522f718" providerId="ADAL" clId="{C60567C8-4C88-409A-A49E-878C44BFDAE6}" dt="2022-04-11T05:50:18.738" v="6198" actId="20577"/>
        <pc:sldMkLst>
          <pc:docMk/>
          <pc:sldMk cId="3087873200" sldId="294"/>
        </pc:sldMkLst>
        <pc:spChg chg="mod">
          <ac:chgData name="James Lee" userId="0c63859d-0af0-46ae-b75a-592aa522f718" providerId="ADAL" clId="{C60567C8-4C88-409A-A49E-878C44BFDAE6}" dt="2022-04-07T22:38:37.871" v="1850" actId="20577"/>
          <ac:spMkLst>
            <pc:docMk/>
            <pc:sldMk cId="3087873200" sldId="294"/>
            <ac:spMk id="4" creationId="{94222DD8-06D9-4687-9144-540B5DB20979}"/>
          </ac:spMkLst>
        </pc:spChg>
        <pc:spChg chg="add mod">
          <ac:chgData name="James Lee" userId="0c63859d-0af0-46ae-b75a-592aa522f718" providerId="ADAL" clId="{C60567C8-4C88-409A-A49E-878C44BFDAE6}" dt="2022-04-11T05:50:18.738" v="6198" actId="20577"/>
          <ac:spMkLst>
            <pc:docMk/>
            <pc:sldMk cId="3087873200" sldId="294"/>
            <ac:spMk id="8" creationId="{4AB8170F-C416-4E74-8F11-7C7791DABC23}"/>
          </ac:spMkLst>
        </pc:spChg>
        <pc:spChg chg="add">
          <ac:chgData name="James Lee" userId="0c63859d-0af0-46ae-b75a-592aa522f718" providerId="ADAL" clId="{C60567C8-4C88-409A-A49E-878C44BFDAE6}" dt="2022-04-10T22:50:30.184" v="5648"/>
          <ac:spMkLst>
            <pc:docMk/>
            <pc:sldMk cId="3087873200" sldId="294"/>
            <ac:spMk id="9" creationId="{6F133F85-4710-4D05-BBD8-9BB5305AEC80}"/>
          </ac:spMkLst>
        </pc:spChg>
        <pc:spChg chg="add mod">
          <ac:chgData name="James Lee" userId="0c63859d-0af0-46ae-b75a-592aa522f718" providerId="ADAL" clId="{C60567C8-4C88-409A-A49E-878C44BFDAE6}" dt="2022-04-10T22:50:36.442" v="5667" actId="20577"/>
          <ac:spMkLst>
            <pc:docMk/>
            <pc:sldMk cId="3087873200" sldId="294"/>
            <ac:spMk id="10" creationId="{A8CF178C-433D-4FE5-BB9D-4C70DB12D27E}"/>
          </ac:spMkLst>
        </pc:spChg>
        <pc:graphicFrameChg chg="mod modGraphic">
          <ac:chgData name="James Lee" userId="0c63859d-0af0-46ae-b75a-592aa522f718" providerId="ADAL" clId="{C60567C8-4C88-409A-A49E-878C44BFDAE6}" dt="2022-04-07T22:43:15.552" v="2218" actId="20577"/>
          <ac:graphicFrameMkLst>
            <pc:docMk/>
            <pc:sldMk cId="3087873200" sldId="294"/>
            <ac:graphicFrameMk id="6" creationId="{2FA5E0DC-8393-4B0E-8D17-212140CBEE88}"/>
          </ac:graphicFrameMkLst>
        </pc:graphicFrameChg>
        <pc:picChg chg="add mod">
          <ac:chgData name="James Lee" userId="0c63859d-0af0-46ae-b75a-592aa522f718" providerId="ADAL" clId="{C60567C8-4C88-409A-A49E-878C44BFDAE6}" dt="2022-04-07T22:39:55.212" v="1933" actId="14100"/>
          <ac:picMkLst>
            <pc:docMk/>
            <pc:sldMk cId="3087873200" sldId="294"/>
            <ac:picMk id="2" creationId="{62994AD7-67DA-4719-AF6B-487006B5AF74}"/>
          </ac:picMkLst>
        </pc:picChg>
        <pc:picChg chg="add mod">
          <ac:chgData name="James Lee" userId="0c63859d-0af0-46ae-b75a-592aa522f718" providerId="ADAL" clId="{C60567C8-4C88-409A-A49E-878C44BFDAE6}" dt="2022-04-07T22:40:59.510" v="1974" actId="1076"/>
          <ac:picMkLst>
            <pc:docMk/>
            <pc:sldMk cId="3087873200" sldId="294"/>
            <ac:picMk id="3" creationId="{A4AAE6FA-6FF2-4C7F-828B-EF8EDF2C143E}"/>
          </ac:picMkLst>
        </pc:picChg>
        <pc:picChg chg="del">
          <ac:chgData name="James Lee" userId="0c63859d-0af0-46ae-b75a-592aa522f718" providerId="ADAL" clId="{C60567C8-4C88-409A-A49E-878C44BFDAE6}" dt="2022-04-07T22:38:40.563" v="1852" actId="478"/>
          <ac:picMkLst>
            <pc:docMk/>
            <pc:sldMk cId="3087873200" sldId="294"/>
            <ac:picMk id="7" creationId="{62FE7C1F-C800-414F-9EBB-4C7E458A543A}"/>
          </ac:picMkLst>
        </pc:picChg>
        <pc:picChg chg="add">
          <ac:chgData name="James Lee" userId="0c63859d-0af0-46ae-b75a-592aa522f718" providerId="ADAL" clId="{C60567C8-4C88-409A-A49E-878C44BFDAE6}" dt="2022-04-10T22:50:30.184" v="5648"/>
          <ac:picMkLst>
            <pc:docMk/>
            <pc:sldMk cId="3087873200" sldId="294"/>
            <ac:picMk id="7" creationId="{6DDB8614-BD94-4C2B-A223-7BEEBF0F72EC}"/>
          </ac:picMkLst>
        </pc:picChg>
      </pc:sldChg>
      <pc:sldChg chg="addSp delSp modSp add">
        <pc:chgData name="James Lee" userId="0c63859d-0af0-46ae-b75a-592aa522f718" providerId="ADAL" clId="{C60567C8-4C88-409A-A49E-878C44BFDAE6}" dt="2022-04-11T05:50:31.142" v="6201"/>
        <pc:sldMkLst>
          <pc:docMk/>
          <pc:sldMk cId="1859880793" sldId="295"/>
        </pc:sldMkLst>
        <pc:spChg chg="add mod">
          <ac:chgData name="James Lee" userId="0c63859d-0af0-46ae-b75a-592aa522f718" providerId="ADAL" clId="{C60567C8-4C88-409A-A49E-878C44BFDAE6}" dt="2022-04-11T05:50:31.142" v="6201"/>
          <ac:spMkLst>
            <pc:docMk/>
            <pc:sldMk cId="1859880793" sldId="295"/>
            <ac:spMk id="10" creationId="{53626701-8A10-491F-9E73-616597CB556E}"/>
          </ac:spMkLst>
        </pc:spChg>
        <pc:spChg chg="add">
          <ac:chgData name="James Lee" userId="0c63859d-0af0-46ae-b75a-592aa522f718" providerId="ADAL" clId="{C60567C8-4C88-409A-A49E-878C44BFDAE6}" dt="2022-04-10T22:50:43.714" v="5668"/>
          <ac:spMkLst>
            <pc:docMk/>
            <pc:sldMk cId="1859880793" sldId="295"/>
            <ac:spMk id="11" creationId="{506F03AC-B446-409A-A7B7-BF72AB4BC139}"/>
          </ac:spMkLst>
        </pc:spChg>
        <pc:spChg chg="add">
          <ac:chgData name="James Lee" userId="0c63859d-0af0-46ae-b75a-592aa522f718" providerId="ADAL" clId="{C60567C8-4C88-409A-A49E-878C44BFDAE6}" dt="2022-04-10T22:50:43.714" v="5668"/>
          <ac:spMkLst>
            <pc:docMk/>
            <pc:sldMk cId="1859880793" sldId="295"/>
            <ac:spMk id="12" creationId="{A3D3A9DE-6448-4FEF-BF98-2E64672BB93A}"/>
          </ac:spMkLst>
        </pc:spChg>
        <pc:graphicFrameChg chg="mod modGraphic">
          <ac:chgData name="James Lee" userId="0c63859d-0af0-46ae-b75a-592aa522f718" providerId="ADAL" clId="{C60567C8-4C88-409A-A49E-878C44BFDAE6}" dt="2022-04-07T22:43:39.994" v="2228" actId="798"/>
          <ac:graphicFrameMkLst>
            <pc:docMk/>
            <pc:sldMk cId="1859880793" sldId="295"/>
            <ac:graphicFrameMk id="6" creationId="{2FA5E0DC-8393-4B0E-8D17-212140CBEE88}"/>
          </ac:graphicFrameMkLst>
        </pc:graphicFrameChg>
        <pc:picChg chg="del">
          <ac:chgData name="James Lee" userId="0c63859d-0af0-46ae-b75a-592aa522f718" providerId="ADAL" clId="{C60567C8-4C88-409A-A49E-878C44BFDAE6}" dt="2022-04-07T22:43:32.033" v="2224" actId="478"/>
          <ac:picMkLst>
            <pc:docMk/>
            <pc:sldMk cId="1859880793" sldId="295"/>
            <ac:picMk id="2" creationId="{62994AD7-67DA-4719-AF6B-487006B5AF74}"/>
          </ac:picMkLst>
        </pc:picChg>
        <pc:picChg chg="del">
          <ac:chgData name="James Lee" userId="0c63859d-0af0-46ae-b75a-592aa522f718" providerId="ADAL" clId="{C60567C8-4C88-409A-A49E-878C44BFDAE6}" dt="2022-04-07T22:43:31.202" v="2223" actId="478"/>
          <ac:picMkLst>
            <pc:docMk/>
            <pc:sldMk cId="1859880793" sldId="295"/>
            <ac:picMk id="3" creationId="{A4AAE6FA-6FF2-4C7F-828B-EF8EDF2C143E}"/>
          </ac:picMkLst>
        </pc:picChg>
        <pc:picChg chg="add mod">
          <ac:chgData name="James Lee" userId="0c63859d-0af0-46ae-b75a-592aa522f718" providerId="ADAL" clId="{C60567C8-4C88-409A-A49E-878C44BFDAE6}" dt="2022-04-10T22:50:46.974" v="5669" actId="14100"/>
          <ac:picMkLst>
            <pc:docMk/>
            <pc:sldMk cId="1859880793" sldId="295"/>
            <ac:picMk id="7" creationId="{80B8C051-93C3-4867-9E87-86986D0EA9BA}"/>
          </ac:picMkLst>
        </pc:picChg>
        <pc:picChg chg="add mod">
          <ac:chgData name="James Lee" userId="0c63859d-0af0-46ae-b75a-592aa522f718" providerId="ADAL" clId="{C60567C8-4C88-409A-A49E-878C44BFDAE6}" dt="2022-04-10T22:50:49.397" v="5670" actId="14100"/>
          <ac:picMkLst>
            <pc:docMk/>
            <pc:sldMk cId="1859880793" sldId="295"/>
            <ac:picMk id="8" creationId="{1A875C30-5521-4B60-89D8-0596E025CFB5}"/>
          </ac:picMkLst>
        </pc:picChg>
        <pc:picChg chg="add">
          <ac:chgData name="James Lee" userId="0c63859d-0af0-46ae-b75a-592aa522f718" providerId="ADAL" clId="{C60567C8-4C88-409A-A49E-878C44BFDAE6}" dt="2022-04-10T22:50:43.714" v="5668"/>
          <ac:picMkLst>
            <pc:docMk/>
            <pc:sldMk cId="1859880793" sldId="295"/>
            <ac:picMk id="9" creationId="{7C9A753E-E57D-40FF-B495-4016AD897C7C}"/>
          </ac:picMkLst>
        </pc:picChg>
      </pc:sldChg>
      <pc:sldChg chg="addSp modSp add">
        <pc:chgData name="James Lee" userId="0c63859d-0af0-46ae-b75a-592aa522f718" providerId="ADAL" clId="{C60567C8-4C88-409A-A49E-878C44BFDAE6}" dt="2022-04-11T05:50:56.843" v="6230" actId="20577"/>
        <pc:sldMkLst>
          <pc:docMk/>
          <pc:sldMk cId="1845668649" sldId="296"/>
        </pc:sldMkLst>
        <pc:spChg chg="mod">
          <ac:chgData name="James Lee" userId="0c63859d-0af0-46ae-b75a-592aa522f718" providerId="ADAL" clId="{C60567C8-4C88-409A-A49E-878C44BFDAE6}" dt="2022-04-07T22:45:01.637" v="2249" actId="20577"/>
          <ac:spMkLst>
            <pc:docMk/>
            <pc:sldMk cId="1845668649" sldId="296"/>
            <ac:spMk id="4" creationId="{94222DD8-06D9-4687-9144-540B5DB20979}"/>
          </ac:spMkLst>
        </pc:spChg>
        <pc:spChg chg="add mod">
          <ac:chgData name="James Lee" userId="0c63859d-0af0-46ae-b75a-592aa522f718" providerId="ADAL" clId="{C60567C8-4C88-409A-A49E-878C44BFDAE6}" dt="2022-04-11T05:50:56.843" v="6230" actId="20577"/>
          <ac:spMkLst>
            <pc:docMk/>
            <pc:sldMk cId="1845668649" sldId="296"/>
            <ac:spMk id="9" creationId="{0E11BC78-5222-4357-838E-A6638C4355BB}"/>
          </ac:spMkLst>
        </pc:spChg>
        <pc:spChg chg="add">
          <ac:chgData name="James Lee" userId="0c63859d-0af0-46ae-b75a-592aa522f718" providerId="ADAL" clId="{C60567C8-4C88-409A-A49E-878C44BFDAE6}" dt="2022-04-10T22:50:50.844" v="5671"/>
          <ac:spMkLst>
            <pc:docMk/>
            <pc:sldMk cId="1845668649" sldId="296"/>
            <ac:spMk id="10" creationId="{27707A8C-91E9-4906-9708-8806FB0530AC}"/>
          </ac:spMkLst>
        </pc:spChg>
        <pc:spChg chg="add mod">
          <ac:chgData name="James Lee" userId="0c63859d-0af0-46ae-b75a-592aa522f718" providerId="ADAL" clId="{C60567C8-4C88-409A-A49E-878C44BFDAE6}" dt="2022-04-10T22:51:21.106" v="5720" actId="20577"/>
          <ac:spMkLst>
            <pc:docMk/>
            <pc:sldMk cId="1845668649" sldId="296"/>
            <ac:spMk id="11" creationId="{6229E0AA-F2D9-453D-BB33-8B2B7E8E32B8}"/>
          </ac:spMkLst>
        </pc:spChg>
        <pc:graphicFrameChg chg="mod">
          <ac:chgData name="James Lee" userId="0c63859d-0af0-46ae-b75a-592aa522f718" providerId="ADAL" clId="{C60567C8-4C88-409A-A49E-878C44BFDAE6}" dt="2022-04-07T22:46:11.004" v="2257" actId="6549"/>
          <ac:graphicFrameMkLst>
            <pc:docMk/>
            <pc:sldMk cId="1845668649" sldId="296"/>
            <ac:graphicFrameMk id="5" creationId="{30D05BC6-C927-41D8-8814-D2CBD02A666C}"/>
          </ac:graphicFrameMkLst>
        </pc:graphicFrameChg>
        <pc:picChg chg="add mod">
          <ac:chgData name="James Lee" userId="0c63859d-0af0-46ae-b75a-592aa522f718" providerId="ADAL" clId="{C60567C8-4C88-409A-A49E-878C44BFDAE6}" dt="2022-04-10T22:51:26.664" v="5721" actId="14100"/>
          <ac:picMkLst>
            <pc:docMk/>
            <pc:sldMk cId="1845668649" sldId="296"/>
            <ac:picMk id="2" creationId="{FCC5646C-5B4E-4C4C-A02A-AD3BCC7D487E}"/>
          </ac:picMkLst>
        </pc:picChg>
        <pc:picChg chg="add mod">
          <ac:chgData name="James Lee" userId="0c63859d-0af0-46ae-b75a-592aa522f718" providerId="ADAL" clId="{C60567C8-4C88-409A-A49E-878C44BFDAE6}" dt="2022-04-07T22:46:08.134" v="2256" actId="14100"/>
          <ac:picMkLst>
            <pc:docMk/>
            <pc:sldMk cId="1845668649" sldId="296"/>
            <ac:picMk id="3" creationId="{A305339F-CC7A-4AB7-A832-95B59D79311F}"/>
          </ac:picMkLst>
        </pc:picChg>
        <pc:picChg chg="add mod">
          <ac:chgData name="James Lee" userId="0c63859d-0af0-46ae-b75a-592aa522f718" providerId="ADAL" clId="{C60567C8-4C88-409A-A49E-878C44BFDAE6}" dt="2022-04-10T22:51:29.087" v="5722" actId="14100"/>
          <ac:picMkLst>
            <pc:docMk/>
            <pc:sldMk cId="1845668649" sldId="296"/>
            <ac:picMk id="6" creationId="{59C6BE1F-513F-4236-AF8B-86B0A0F4475E}"/>
          </ac:picMkLst>
        </pc:picChg>
        <pc:picChg chg="add mod">
          <ac:chgData name="James Lee" userId="0c63859d-0af0-46ae-b75a-592aa522f718" providerId="ADAL" clId="{C60567C8-4C88-409A-A49E-878C44BFDAE6}" dt="2022-04-07T22:47:21.829" v="2263" actId="14100"/>
          <ac:picMkLst>
            <pc:docMk/>
            <pc:sldMk cId="1845668649" sldId="296"/>
            <ac:picMk id="7" creationId="{770DA6ED-B71F-4911-ACD0-D224BDA90D00}"/>
          </ac:picMkLst>
        </pc:picChg>
        <pc:picChg chg="add">
          <ac:chgData name="James Lee" userId="0c63859d-0af0-46ae-b75a-592aa522f718" providerId="ADAL" clId="{C60567C8-4C88-409A-A49E-878C44BFDAE6}" dt="2022-04-10T22:50:50.844" v="5671"/>
          <ac:picMkLst>
            <pc:docMk/>
            <pc:sldMk cId="1845668649" sldId="296"/>
            <ac:picMk id="8" creationId="{8CDFF434-D6C6-41DE-B1E2-2AA73186304F}"/>
          </ac:picMkLst>
        </pc:picChg>
      </pc:sldChg>
      <pc:sldChg chg="addSp delSp modSp add">
        <pc:chgData name="James Lee" userId="0c63859d-0af0-46ae-b75a-592aa522f718" providerId="ADAL" clId="{C60567C8-4C88-409A-A49E-878C44BFDAE6}" dt="2022-04-11T19:59:53.509" v="7985" actId="14100"/>
        <pc:sldMkLst>
          <pc:docMk/>
          <pc:sldMk cId="3377784383" sldId="297"/>
        </pc:sldMkLst>
        <pc:spChg chg="mod">
          <ac:chgData name="James Lee" userId="0c63859d-0af0-46ae-b75a-592aa522f718" providerId="ADAL" clId="{C60567C8-4C88-409A-A49E-878C44BFDAE6}" dt="2022-04-07T22:48:52.013" v="2338" actId="20577"/>
          <ac:spMkLst>
            <pc:docMk/>
            <pc:sldMk cId="3377784383" sldId="297"/>
            <ac:spMk id="4" creationId="{94222DD8-06D9-4687-9144-540B5DB20979}"/>
          </ac:spMkLst>
        </pc:spChg>
        <pc:spChg chg="add mod">
          <ac:chgData name="James Lee" userId="0c63859d-0af0-46ae-b75a-592aa522f718" providerId="ADAL" clId="{C60567C8-4C88-409A-A49E-878C44BFDAE6}" dt="2022-04-11T05:51:29.897" v="6257" actId="404"/>
          <ac:spMkLst>
            <pc:docMk/>
            <pc:sldMk cId="3377784383" sldId="297"/>
            <ac:spMk id="13" creationId="{C8353FFA-7DF2-453D-A5DD-6E2E5D49983C}"/>
          </ac:spMkLst>
        </pc:spChg>
        <pc:spChg chg="add">
          <ac:chgData name="James Lee" userId="0c63859d-0af0-46ae-b75a-592aa522f718" providerId="ADAL" clId="{C60567C8-4C88-409A-A49E-878C44BFDAE6}" dt="2022-04-10T22:51:30.451" v="5723"/>
          <ac:spMkLst>
            <pc:docMk/>
            <pc:sldMk cId="3377784383" sldId="297"/>
            <ac:spMk id="14" creationId="{AC0BD8F4-786D-4123-8AF7-8EFDE0D38E48}"/>
          </ac:spMkLst>
        </pc:spChg>
        <pc:spChg chg="add mod">
          <ac:chgData name="James Lee" userId="0c63859d-0af0-46ae-b75a-592aa522f718" providerId="ADAL" clId="{C60567C8-4C88-409A-A49E-878C44BFDAE6}" dt="2022-04-10T22:51:56.052" v="5779" actId="20577"/>
          <ac:spMkLst>
            <pc:docMk/>
            <pc:sldMk cId="3377784383" sldId="297"/>
            <ac:spMk id="15" creationId="{033AAB1D-C501-4E4B-8414-CF9CE213CDB1}"/>
          </ac:spMkLst>
        </pc:spChg>
        <pc:picChg chg="add mod">
          <ac:chgData name="James Lee" userId="0c63859d-0af0-46ae-b75a-592aa522f718" providerId="ADAL" clId="{C60567C8-4C88-409A-A49E-878C44BFDAE6}" dt="2022-04-11T19:59:53.509" v="7985" actId="14100"/>
          <ac:picMkLst>
            <pc:docMk/>
            <pc:sldMk cId="3377784383" sldId="297"/>
            <ac:picMk id="2" creationId="{A4BD436B-F62E-4483-B431-AAA8A4AAC5D6}"/>
          </ac:picMkLst>
        </pc:picChg>
        <pc:picChg chg="del">
          <ac:chgData name="James Lee" userId="0c63859d-0af0-46ae-b75a-592aa522f718" providerId="ADAL" clId="{C60567C8-4C88-409A-A49E-878C44BFDAE6}" dt="2022-04-07T22:47:44.871" v="2315" actId="478"/>
          <ac:picMkLst>
            <pc:docMk/>
            <pc:sldMk cId="3377784383" sldId="297"/>
            <ac:picMk id="2" creationId="{FCC5646C-5B4E-4C4C-A02A-AD3BCC7D487E}"/>
          </ac:picMkLst>
        </pc:picChg>
        <pc:picChg chg="del">
          <ac:chgData name="James Lee" userId="0c63859d-0af0-46ae-b75a-592aa522f718" providerId="ADAL" clId="{C60567C8-4C88-409A-A49E-878C44BFDAE6}" dt="2022-04-07T22:47:43.400" v="2312" actId="478"/>
          <ac:picMkLst>
            <pc:docMk/>
            <pc:sldMk cId="3377784383" sldId="297"/>
            <ac:picMk id="3" creationId="{A305339F-CC7A-4AB7-A832-95B59D79311F}"/>
          </ac:picMkLst>
        </pc:picChg>
        <pc:picChg chg="del">
          <ac:chgData name="James Lee" userId="0c63859d-0af0-46ae-b75a-592aa522f718" providerId="ADAL" clId="{C60567C8-4C88-409A-A49E-878C44BFDAE6}" dt="2022-04-07T22:47:44.288" v="2314" actId="478"/>
          <ac:picMkLst>
            <pc:docMk/>
            <pc:sldMk cId="3377784383" sldId="297"/>
            <ac:picMk id="6" creationId="{59C6BE1F-513F-4236-AF8B-86B0A0F4475E}"/>
          </ac:picMkLst>
        </pc:picChg>
        <pc:picChg chg="del">
          <ac:chgData name="James Lee" userId="0c63859d-0af0-46ae-b75a-592aa522f718" providerId="ADAL" clId="{C60567C8-4C88-409A-A49E-878C44BFDAE6}" dt="2022-04-07T22:47:43.713" v="2313" actId="478"/>
          <ac:picMkLst>
            <pc:docMk/>
            <pc:sldMk cId="3377784383" sldId="297"/>
            <ac:picMk id="7" creationId="{770DA6ED-B71F-4911-ACD0-D224BDA90D00}"/>
          </ac:picMkLst>
        </pc:picChg>
        <pc:picChg chg="add mod">
          <ac:chgData name="James Lee" userId="0c63859d-0af0-46ae-b75a-592aa522f718" providerId="ADAL" clId="{C60567C8-4C88-409A-A49E-878C44BFDAE6}" dt="2022-04-07T22:48:26.697" v="2318" actId="14100"/>
          <ac:picMkLst>
            <pc:docMk/>
            <pc:sldMk cId="3377784383" sldId="297"/>
            <ac:picMk id="8" creationId="{F26BD4B3-FB34-4BA6-B484-4BBE812CD4F6}"/>
          </ac:picMkLst>
        </pc:picChg>
        <pc:picChg chg="add mod">
          <ac:chgData name="James Lee" userId="0c63859d-0af0-46ae-b75a-592aa522f718" providerId="ADAL" clId="{C60567C8-4C88-409A-A49E-878C44BFDAE6}" dt="2022-04-07T22:48:44.244" v="2321" actId="14100"/>
          <ac:picMkLst>
            <pc:docMk/>
            <pc:sldMk cId="3377784383" sldId="297"/>
            <ac:picMk id="9" creationId="{5B90A129-3A90-477E-B105-0C786DACDDDF}"/>
          </ac:picMkLst>
        </pc:picChg>
        <pc:picChg chg="add mod">
          <ac:chgData name="James Lee" userId="0c63859d-0af0-46ae-b75a-592aa522f718" providerId="ADAL" clId="{C60567C8-4C88-409A-A49E-878C44BFDAE6}" dt="2022-04-07T22:49:25.552" v="2350" actId="14100"/>
          <ac:picMkLst>
            <pc:docMk/>
            <pc:sldMk cId="3377784383" sldId="297"/>
            <ac:picMk id="10" creationId="{9307A6DF-626D-4E38-9E65-B05D3C01B78E}"/>
          </ac:picMkLst>
        </pc:picChg>
        <pc:picChg chg="add del mod modCrop">
          <ac:chgData name="James Lee" userId="0c63859d-0af0-46ae-b75a-592aa522f718" providerId="ADAL" clId="{C60567C8-4C88-409A-A49E-878C44BFDAE6}" dt="2022-04-11T19:59:46.780" v="7982" actId="478"/>
          <ac:picMkLst>
            <pc:docMk/>
            <pc:sldMk cId="3377784383" sldId="297"/>
            <ac:picMk id="11" creationId="{233BC8AB-3CB9-486A-B40B-11F4DDDFF3A7}"/>
          </ac:picMkLst>
        </pc:picChg>
        <pc:picChg chg="add">
          <ac:chgData name="James Lee" userId="0c63859d-0af0-46ae-b75a-592aa522f718" providerId="ADAL" clId="{C60567C8-4C88-409A-A49E-878C44BFDAE6}" dt="2022-04-10T22:51:30.451" v="5723"/>
          <ac:picMkLst>
            <pc:docMk/>
            <pc:sldMk cId="3377784383" sldId="297"/>
            <ac:picMk id="12" creationId="{85B040CA-4CB3-4ADA-9AE9-4C61B46726E9}"/>
          </ac:picMkLst>
        </pc:picChg>
      </pc:sldChg>
      <pc:sldChg chg="addSp delSp modSp add">
        <pc:chgData name="James Lee" userId="0c63859d-0af0-46ae-b75a-592aa522f718" providerId="ADAL" clId="{C60567C8-4C88-409A-A49E-878C44BFDAE6}" dt="2022-04-11T05:51:44.232" v="6273" actId="403"/>
        <pc:sldMkLst>
          <pc:docMk/>
          <pc:sldMk cId="2710799897" sldId="298"/>
        </pc:sldMkLst>
        <pc:spChg chg="mod">
          <ac:chgData name="James Lee" userId="0c63859d-0af0-46ae-b75a-592aa522f718" providerId="ADAL" clId="{C60567C8-4C88-409A-A49E-878C44BFDAE6}" dt="2022-04-07T22:50:30.596" v="2383" actId="20577"/>
          <ac:spMkLst>
            <pc:docMk/>
            <pc:sldMk cId="2710799897" sldId="298"/>
            <ac:spMk id="4" creationId="{94222DD8-06D9-4687-9144-540B5DB20979}"/>
          </ac:spMkLst>
        </pc:spChg>
        <pc:spChg chg="add mod">
          <ac:chgData name="James Lee" userId="0c63859d-0af0-46ae-b75a-592aa522f718" providerId="ADAL" clId="{C60567C8-4C88-409A-A49E-878C44BFDAE6}" dt="2022-04-11T05:51:44.232" v="6273" actId="403"/>
          <ac:spMkLst>
            <pc:docMk/>
            <pc:sldMk cId="2710799897" sldId="298"/>
            <ac:spMk id="9" creationId="{BD1EECA7-5C50-4976-A486-CA76D0A46970}"/>
          </ac:spMkLst>
        </pc:spChg>
        <pc:spChg chg="add">
          <ac:chgData name="James Lee" userId="0c63859d-0af0-46ae-b75a-592aa522f718" providerId="ADAL" clId="{C60567C8-4C88-409A-A49E-878C44BFDAE6}" dt="2022-04-10T22:51:57.862" v="5780"/>
          <ac:spMkLst>
            <pc:docMk/>
            <pc:sldMk cId="2710799897" sldId="298"/>
            <ac:spMk id="10" creationId="{D513F671-E3AC-4BC6-BE28-0AAEA875C447}"/>
          </ac:spMkLst>
        </pc:spChg>
        <pc:spChg chg="add mod">
          <ac:chgData name="James Lee" userId="0c63859d-0af0-46ae-b75a-592aa522f718" providerId="ADAL" clId="{C60567C8-4C88-409A-A49E-878C44BFDAE6}" dt="2022-04-10T22:52:11.831" v="5791" actId="20577"/>
          <ac:spMkLst>
            <pc:docMk/>
            <pc:sldMk cId="2710799897" sldId="298"/>
            <ac:spMk id="11" creationId="{79AAC2A0-5D02-42D5-BD3F-8B33C00B024C}"/>
          </ac:spMkLst>
        </pc:spChg>
        <pc:spChg chg="add mod">
          <ac:chgData name="James Lee" userId="0c63859d-0af0-46ae-b75a-592aa522f718" providerId="ADAL" clId="{C60567C8-4C88-409A-A49E-878C44BFDAE6}" dt="2022-04-07T22:56:19.195" v="2661" actId="1076"/>
          <ac:spMkLst>
            <pc:docMk/>
            <pc:sldMk cId="2710799897" sldId="298"/>
            <ac:spMk id="13" creationId="{5D310CE2-EF69-4F90-AD9F-4E9C8C98A798}"/>
          </ac:spMkLst>
        </pc:spChg>
        <pc:graphicFrameChg chg="mod modGraphic">
          <ac:chgData name="James Lee" userId="0c63859d-0af0-46ae-b75a-592aa522f718" providerId="ADAL" clId="{C60567C8-4C88-409A-A49E-878C44BFDAE6}" dt="2022-04-07T22:56:14.018" v="2660" actId="20577"/>
          <ac:graphicFrameMkLst>
            <pc:docMk/>
            <pc:sldMk cId="2710799897" sldId="298"/>
            <ac:graphicFrameMk id="5" creationId="{30D05BC6-C927-41D8-8814-D2CBD02A666C}"/>
          </ac:graphicFrameMkLst>
        </pc:graphicFrameChg>
        <pc:picChg chg="add mod">
          <ac:chgData name="James Lee" userId="0c63859d-0af0-46ae-b75a-592aa522f718" providerId="ADAL" clId="{C60567C8-4C88-409A-A49E-878C44BFDAE6}" dt="2022-04-07T22:54:24.473" v="2549" actId="1076"/>
          <ac:picMkLst>
            <pc:docMk/>
            <pc:sldMk cId="2710799897" sldId="298"/>
            <ac:picMk id="2" creationId="{568EFB97-436D-43F3-B28A-69B18AC38C7B}"/>
          </ac:picMkLst>
        </pc:picChg>
        <pc:picChg chg="add mod">
          <ac:chgData name="James Lee" userId="0c63859d-0af0-46ae-b75a-592aa522f718" providerId="ADAL" clId="{C60567C8-4C88-409A-A49E-878C44BFDAE6}" dt="2022-04-07T22:54:46.481" v="2552" actId="1076"/>
          <ac:picMkLst>
            <pc:docMk/>
            <pc:sldMk cId="2710799897" sldId="298"/>
            <ac:picMk id="3" creationId="{56A2D6C7-C94C-48B4-9C0E-A66021E9A952}"/>
          </ac:picMkLst>
        </pc:picChg>
        <pc:picChg chg="add">
          <ac:chgData name="James Lee" userId="0c63859d-0af0-46ae-b75a-592aa522f718" providerId="ADAL" clId="{C60567C8-4C88-409A-A49E-878C44BFDAE6}" dt="2022-04-10T22:51:57.862" v="5780"/>
          <ac:picMkLst>
            <pc:docMk/>
            <pc:sldMk cId="2710799897" sldId="298"/>
            <ac:picMk id="8" creationId="{910B2DEE-53F9-4DB6-8735-9BE2A8C9A8F5}"/>
          </ac:picMkLst>
        </pc:picChg>
        <pc:picChg chg="del">
          <ac:chgData name="James Lee" userId="0c63859d-0af0-46ae-b75a-592aa522f718" providerId="ADAL" clId="{C60567C8-4C88-409A-A49E-878C44BFDAE6}" dt="2022-04-07T22:50:55.206" v="2395" actId="478"/>
          <ac:picMkLst>
            <pc:docMk/>
            <pc:sldMk cId="2710799897" sldId="298"/>
            <ac:picMk id="8" creationId="{F26BD4B3-FB34-4BA6-B484-4BBE812CD4F6}"/>
          </ac:picMkLst>
        </pc:picChg>
        <pc:picChg chg="del">
          <ac:chgData name="James Lee" userId="0c63859d-0af0-46ae-b75a-592aa522f718" providerId="ADAL" clId="{C60567C8-4C88-409A-A49E-878C44BFDAE6}" dt="2022-04-07T22:50:54.827" v="2394" actId="478"/>
          <ac:picMkLst>
            <pc:docMk/>
            <pc:sldMk cId="2710799897" sldId="298"/>
            <ac:picMk id="9" creationId="{5B90A129-3A90-477E-B105-0C786DACDDDF}"/>
          </ac:picMkLst>
        </pc:picChg>
        <pc:picChg chg="del">
          <ac:chgData name="James Lee" userId="0c63859d-0af0-46ae-b75a-592aa522f718" providerId="ADAL" clId="{C60567C8-4C88-409A-A49E-878C44BFDAE6}" dt="2022-04-07T22:50:56.189" v="2397" actId="478"/>
          <ac:picMkLst>
            <pc:docMk/>
            <pc:sldMk cId="2710799897" sldId="298"/>
            <ac:picMk id="10" creationId="{9307A6DF-626D-4E38-9E65-B05D3C01B78E}"/>
          </ac:picMkLst>
        </pc:picChg>
        <pc:picChg chg="del">
          <ac:chgData name="James Lee" userId="0c63859d-0af0-46ae-b75a-592aa522f718" providerId="ADAL" clId="{C60567C8-4C88-409A-A49E-878C44BFDAE6}" dt="2022-04-07T22:50:55.718" v="2396" actId="478"/>
          <ac:picMkLst>
            <pc:docMk/>
            <pc:sldMk cId="2710799897" sldId="298"/>
            <ac:picMk id="11" creationId="{233BC8AB-3CB9-486A-B40B-11F4DDDFF3A7}"/>
          </ac:picMkLst>
        </pc:picChg>
        <pc:picChg chg="add mod">
          <ac:chgData name="James Lee" userId="0c63859d-0af0-46ae-b75a-592aa522f718" providerId="ADAL" clId="{C60567C8-4C88-409A-A49E-878C44BFDAE6}" dt="2022-04-10T22:52:17.560" v="5792" actId="14100"/>
          <ac:picMkLst>
            <pc:docMk/>
            <pc:sldMk cId="2710799897" sldId="298"/>
            <ac:picMk id="12" creationId="{F5E73AB4-24FB-4635-872C-2C9B03F24279}"/>
          </ac:picMkLst>
        </pc:picChg>
      </pc:sldChg>
      <pc:sldChg chg="addSp delSp modSp add">
        <pc:chgData name="James Lee" userId="0c63859d-0af0-46ae-b75a-592aa522f718" providerId="ADAL" clId="{C60567C8-4C88-409A-A49E-878C44BFDAE6}" dt="2022-04-07T22:57:21.634" v="2732" actId="14100"/>
        <pc:sldMkLst>
          <pc:docMk/>
          <pc:sldMk cId="1195377043" sldId="301"/>
        </pc:sldMkLst>
        <pc:spChg chg="mod">
          <ac:chgData name="James Lee" userId="0c63859d-0af0-46ae-b75a-592aa522f718" providerId="ADAL" clId="{C60567C8-4C88-409A-A49E-878C44BFDAE6}" dt="2022-04-07T22:57:13.065" v="2727" actId="27636"/>
          <ac:spMkLst>
            <pc:docMk/>
            <pc:sldMk cId="1195377043" sldId="301"/>
            <ac:spMk id="4" creationId="{53FA39E9-61C6-4AAE-9707-D8433BE46AD7}"/>
          </ac:spMkLst>
        </pc:spChg>
        <pc:spChg chg="mod">
          <ac:chgData name="James Lee" userId="0c63859d-0af0-46ae-b75a-592aa522f718" providerId="ADAL" clId="{C60567C8-4C88-409A-A49E-878C44BFDAE6}" dt="2022-04-07T22:57:21.634" v="2732" actId="14100"/>
          <ac:spMkLst>
            <pc:docMk/>
            <pc:sldMk cId="1195377043" sldId="301"/>
            <ac:spMk id="7" creationId="{8E32F482-CA9A-4E7F-B835-7EBA3BACC0C5}"/>
          </ac:spMkLst>
        </pc:spChg>
        <pc:picChg chg="add mod">
          <ac:chgData name="James Lee" userId="0c63859d-0af0-46ae-b75a-592aa522f718" providerId="ADAL" clId="{C60567C8-4C88-409A-A49E-878C44BFDAE6}" dt="2022-04-07T22:57:19.051" v="2731" actId="14100"/>
          <ac:picMkLst>
            <pc:docMk/>
            <pc:sldMk cId="1195377043" sldId="301"/>
            <ac:picMk id="5" creationId="{05B69C08-E05A-4AFB-B366-18640B419A99}"/>
          </ac:picMkLst>
        </pc:picChg>
        <pc:picChg chg="del">
          <ac:chgData name="James Lee" userId="0c63859d-0af0-46ae-b75a-592aa522f718" providerId="ADAL" clId="{C60567C8-4C88-409A-A49E-878C44BFDAE6}" dt="2022-04-07T22:57:14.495" v="2728" actId="478"/>
          <ac:picMkLst>
            <pc:docMk/>
            <pc:sldMk cId="1195377043" sldId="301"/>
            <ac:picMk id="6" creationId="{A592D1A0-AA74-46F5-B74E-3E28CE4AC086}"/>
          </ac:picMkLst>
        </pc:picChg>
      </pc:sldChg>
      <pc:sldChg chg="addSp delSp modSp add">
        <pc:chgData name="James Lee" userId="0c63859d-0af0-46ae-b75a-592aa522f718" providerId="ADAL" clId="{C60567C8-4C88-409A-A49E-878C44BFDAE6}" dt="2022-04-11T05:52:49.728" v="6328" actId="20577"/>
        <pc:sldMkLst>
          <pc:docMk/>
          <pc:sldMk cId="1230598430" sldId="302"/>
        </pc:sldMkLst>
        <pc:spChg chg="mod">
          <ac:chgData name="James Lee" userId="0c63859d-0af0-46ae-b75a-592aa522f718" providerId="ADAL" clId="{C60567C8-4C88-409A-A49E-878C44BFDAE6}" dt="2022-04-07T23:10:41.094" v="3590" actId="20577"/>
          <ac:spMkLst>
            <pc:docMk/>
            <pc:sldMk cId="1230598430" sldId="302"/>
            <ac:spMk id="4" creationId="{94222DD8-06D9-4687-9144-540B5DB20979}"/>
          </ac:spMkLst>
        </pc:spChg>
        <pc:spChg chg="add mod">
          <ac:chgData name="James Lee" userId="0c63859d-0af0-46ae-b75a-592aa522f718" providerId="ADAL" clId="{C60567C8-4C88-409A-A49E-878C44BFDAE6}" dt="2022-04-11T05:52:49.728" v="6328" actId="20577"/>
          <ac:spMkLst>
            <pc:docMk/>
            <pc:sldMk cId="1230598430" sldId="302"/>
            <ac:spMk id="8" creationId="{137C80D2-C17D-4EF2-889A-CDCA0D7D8EBE}"/>
          </ac:spMkLst>
        </pc:spChg>
        <pc:spChg chg="add">
          <ac:chgData name="James Lee" userId="0c63859d-0af0-46ae-b75a-592aa522f718" providerId="ADAL" clId="{C60567C8-4C88-409A-A49E-878C44BFDAE6}" dt="2022-04-10T22:53:04.068" v="5837"/>
          <ac:spMkLst>
            <pc:docMk/>
            <pc:sldMk cId="1230598430" sldId="302"/>
            <ac:spMk id="9" creationId="{82FD98FC-310C-4009-9900-037701244644}"/>
          </ac:spMkLst>
        </pc:spChg>
        <pc:spChg chg="add mod">
          <ac:chgData name="James Lee" userId="0c63859d-0af0-46ae-b75a-592aa522f718" providerId="ADAL" clId="{C60567C8-4C88-409A-A49E-878C44BFDAE6}" dt="2022-04-10T22:53:37.650" v="5885" actId="313"/>
          <ac:spMkLst>
            <pc:docMk/>
            <pc:sldMk cId="1230598430" sldId="302"/>
            <ac:spMk id="10" creationId="{711B4C30-5CAC-48D3-8F8F-F076A23FD15E}"/>
          </ac:spMkLst>
        </pc:spChg>
        <pc:spChg chg="del">
          <ac:chgData name="James Lee" userId="0c63859d-0af0-46ae-b75a-592aa522f718" providerId="ADAL" clId="{C60567C8-4C88-409A-A49E-878C44BFDAE6}" dt="2022-04-07T22:58:31.246" v="2819" actId="478"/>
          <ac:spMkLst>
            <pc:docMk/>
            <pc:sldMk cId="1230598430" sldId="302"/>
            <ac:spMk id="13" creationId="{5D310CE2-EF69-4F90-AD9F-4E9C8C98A798}"/>
          </ac:spMkLst>
        </pc:spChg>
        <pc:graphicFrameChg chg="mod modGraphic">
          <ac:chgData name="James Lee" userId="0c63859d-0af0-46ae-b75a-592aa522f718" providerId="ADAL" clId="{C60567C8-4C88-409A-A49E-878C44BFDAE6}" dt="2022-04-07T23:01:19.007" v="3025" actId="20577"/>
          <ac:graphicFrameMkLst>
            <pc:docMk/>
            <pc:sldMk cId="1230598430" sldId="302"/>
            <ac:graphicFrameMk id="5" creationId="{30D05BC6-C927-41D8-8814-D2CBD02A666C}"/>
          </ac:graphicFrameMkLst>
        </pc:graphicFrameChg>
        <pc:picChg chg="del">
          <ac:chgData name="James Lee" userId="0c63859d-0af0-46ae-b75a-592aa522f718" providerId="ADAL" clId="{C60567C8-4C88-409A-A49E-878C44BFDAE6}" dt="2022-04-07T22:57:42.773" v="2767" actId="478"/>
          <ac:picMkLst>
            <pc:docMk/>
            <pc:sldMk cId="1230598430" sldId="302"/>
            <ac:picMk id="2" creationId="{568EFB97-436D-43F3-B28A-69B18AC38C7B}"/>
          </ac:picMkLst>
        </pc:picChg>
        <pc:picChg chg="del">
          <ac:chgData name="James Lee" userId="0c63859d-0af0-46ae-b75a-592aa522f718" providerId="ADAL" clId="{C60567C8-4C88-409A-A49E-878C44BFDAE6}" dt="2022-04-07T22:57:43.066" v="2768" actId="478"/>
          <ac:picMkLst>
            <pc:docMk/>
            <pc:sldMk cId="1230598430" sldId="302"/>
            <ac:picMk id="3" creationId="{56A2D6C7-C94C-48B4-9C0E-A66021E9A952}"/>
          </ac:picMkLst>
        </pc:picChg>
        <pc:picChg chg="add del">
          <ac:chgData name="James Lee" userId="0c63859d-0af0-46ae-b75a-592aa522f718" providerId="ADAL" clId="{C60567C8-4C88-409A-A49E-878C44BFDAE6}" dt="2022-04-07T22:59:12.082" v="2822" actId="478"/>
          <ac:picMkLst>
            <pc:docMk/>
            <pc:sldMk cId="1230598430" sldId="302"/>
            <ac:picMk id="6" creationId="{0F73D874-71C9-457F-A427-49550048E18A}"/>
          </ac:picMkLst>
        </pc:picChg>
        <pc:picChg chg="add">
          <ac:chgData name="James Lee" userId="0c63859d-0af0-46ae-b75a-592aa522f718" providerId="ADAL" clId="{C60567C8-4C88-409A-A49E-878C44BFDAE6}" dt="2022-04-10T22:53:04.068" v="5837"/>
          <ac:picMkLst>
            <pc:docMk/>
            <pc:sldMk cId="1230598430" sldId="302"/>
            <ac:picMk id="6" creationId="{552EF389-25E5-418D-8F8A-6C294A6143EA}"/>
          </ac:picMkLst>
        </pc:picChg>
        <pc:picChg chg="add mod">
          <ac:chgData name="James Lee" userId="0c63859d-0af0-46ae-b75a-592aa522f718" providerId="ADAL" clId="{C60567C8-4C88-409A-A49E-878C44BFDAE6}" dt="2022-04-10T22:53:40.249" v="5886" actId="14100"/>
          <ac:picMkLst>
            <pc:docMk/>
            <pc:sldMk cId="1230598430" sldId="302"/>
            <ac:picMk id="7" creationId="{FCCE58C3-8D95-419A-A439-61B00CBDA88A}"/>
          </ac:picMkLst>
        </pc:picChg>
        <pc:picChg chg="del">
          <ac:chgData name="James Lee" userId="0c63859d-0af0-46ae-b75a-592aa522f718" providerId="ADAL" clId="{C60567C8-4C88-409A-A49E-878C44BFDAE6}" dt="2022-04-07T22:57:43.705" v="2769" actId="478"/>
          <ac:picMkLst>
            <pc:docMk/>
            <pc:sldMk cId="1230598430" sldId="302"/>
            <ac:picMk id="12" creationId="{F5E73AB4-24FB-4635-872C-2C9B03F24279}"/>
          </ac:picMkLst>
        </pc:picChg>
      </pc:sldChg>
      <pc:sldChg chg="addSp delSp modSp add">
        <pc:chgData name="James Lee" userId="0c63859d-0af0-46ae-b75a-592aa522f718" providerId="ADAL" clId="{C60567C8-4C88-409A-A49E-878C44BFDAE6}" dt="2022-04-11T05:53:09.879" v="6351" actId="20577"/>
        <pc:sldMkLst>
          <pc:docMk/>
          <pc:sldMk cId="3079238597" sldId="304"/>
        </pc:sldMkLst>
        <pc:spChg chg="mod">
          <ac:chgData name="James Lee" userId="0c63859d-0af0-46ae-b75a-592aa522f718" providerId="ADAL" clId="{C60567C8-4C88-409A-A49E-878C44BFDAE6}" dt="2022-04-07T23:01:41.715" v="3030" actId="20577"/>
          <ac:spMkLst>
            <pc:docMk/>
            <pc:sldMk cId="3079238597" sldId="304"/>
            <ac:spMk id="4" creationId="{94222DD8-06D9-4687-9144-540B5DB20979}"/>
          </ac:spMkLst>
        </pc:spChg>
        <pc:spChg chg="add mod">
          <ac:chgData name="James Lee" userId="0c63859d-0af0-46ae-b75a-592aa522f718" providerId="ADAL" clId="{C60567C8-4C88-409A-A49E-878C44BFDAE6}" dt="2022-04-11T05:53:09.879" v="6351" actId="20577"/>
          <ac:spMkLst>
            <pc:docMk/>
            <pc:sldMk cId="3079238597" sldId="304"/>
            <ac:spMk id="7" creationId="{BCEC70DC-D0EE-4E1D-A455-90CBB393D2BB}"/>
          </ac:spMkLst>
        </pc:spChg>
        <pc:spChg chg="add">
          <ac:chgData name="James Lee" userId="0c63859d-0af0-46ae-b75a-592aa522f718" providerId="ADAL" clId="{C60567C8-4C88-409A-A49E-878C44BFDAE6}" dt="2022-04-10T22:53:42.019" v="5887"/>
          <ac:spMkLst>
            <pc:docMk/>
            <pc:sldMk cId="3079238597" sldId="304"/>
            <ac:spMk id="8" creationId="{D715F5CB-ADEA-4A45-9E34-EFF091928986}"/>
          </ac:spMkLst>
        </pc:spChg>
        <pc:spChg chg="add mod">
          <ac:chgData name="James Lee" userId="0c63859d-0af0-46ae-b75a-592aa522f718" providerId="ADAL" clId="{C60567C8-4C88-409A-A49E-878C44BFDAE6}" dt="2022-04-10T22:53:53.576" v="5895" actId="20577"/>
          <ac:spMkLst>
            <pc:docMk/>
            <pc:sldMk cId="3079238597" sldId="304"/>
            <ac:spMk id="9" creationId="{0E4F58E9-48E8-4DE0-92D2-009398B55FDC}"/>
          </ac:spMkLst>
        </pc:spChg>
        <pc:graphicFrameChg chg="mod modGraphic">
          <ac:chgData name="James Lee" userId="0c63859d-0af0-46ae-b75a-592aa522f718" providerId="ADAL" clId="{C60567C8-4C88-409A-A49E-878C44BFDAE6}" dt="2022-04-07T23:10:23.069" v="3578" actId="20577"/>
          <ac:graphicFrameMkLst>
            <pc:docMk/>
            <pc:sldMk cId="3079238597" sldId="304"/>
            <ac:graphicFrameMk id="5" creationId="{30D05BC6-C927-41D8-8814-D2CBD02A666C}"/>
          </ac:graphicFrameMkLst>
        </pc:graphicFrameChg>
        <pc:picChg chg="add">
          <ac:chgData name="James Lee" userId="0c63859d-0af0-46ae-b75a-592aa522f718" providerId="ADAL" clId="{C60567C8-4C88-409A-A49E-878C44BFDAE6}" dt="2022-04-10T22:53:42.019" v="5887"/>
          <ac:picMkLst>
            <pc:docMk/>
            <pc:sldMk cId="3079238597" sldId="304"/>
            <ac:picMk id="6" creationId="{B509C427-396B-46A3-A888-ACDF01F855E6}"/>
          </ac:picMkLst>
        </pc:picChg>
        <pc:picChg chg="del">
          <ac:chgData name="James Lee" userId="0c63859d-0af0-46ae-b75a-592aa522f718" providerId="ADAL" clId="{C60567C8-4C88-409A-A49E-878C44BFDAE6}" dt="2022-04-07T23:01:44.936" v="3034" actId="478"/>
          <ac:picMkLst>
            <pc:docMk/>
            <pc:sldMk cId="3079238597" sldId="304"/>
            <ac:picMk id="8" creationId="{F26BD4B3-FB34-4BA6-B484-4BBE812CD4F6}"/>
          </ac:picMkLst>
        </pc:picChg>
        <pc:picChg chg="del">
          <ac:chgData name="James Lee" userId="0c63859d-0af0-46ae-b75a-592aa522f718" providerId="ADAL" clId="{C60567C8-4C88-409A-A49E-878C44BFDAE6}" dt="2022-04-07T23:01:43.161" v="3031" actId="478"/>
          <ac:picMkLst>
            <pc:docMk/>
            <pc:sldMk cId="3079238597" sldId="304"/>
            <ac:picMk id="9" creationId="{5B90A129-3A90-477E-B105-0C786DACDDDF}"/>
          </ac:picMkLst>
        </pc:picChg>
        <pc:picChg chg="del">
          <ac:chgData name="James Lee" userId="0c63859d-0af0-46ae-b75a-592aa522f718" providerId="ADAL" clId="{C60567C8-4C88-409A-A49E-878C44BFDAE6}" dt="2022-04-07T23:01:43.471" v="3032" actId="478"/>
          <ac:picMkLst>
            <pc:docMk/>
            <pc:sldMk cId="3079238597" sldId="304"/>
            <ac:picMk id="10" creationId="{9307A6DF-626D-4E38-9E65-B05D3C01B78E}"/>
          </ac:picMkLst>
        </pc:picChg>
        <pc:picChg chg="del">
          <ac:chgData name="James Lee" userId="0c63859d-0af0-46ae-b75a-592aa522f718" providerId="ADAL" clId="{C60567C8-4C88-409A-A49E-878C44BFDAE6}" dt="2022-04-07T23:01:44.011" v="3033" actId="478"/>
          <ac:picMkLst>
            <pc:docMk/>
            <pc:sldMk cId="3079238597" sldId="304"/>
            <ac:picMk id="11" creationId="{233BC8AB-3CB9-486A-B40B-11F4DDDFF3A7}"/>
          </ac:picMkLst>
        </pc:picChg>
      </pc:sldChg>
      <pc:sldChg chg="addSp modSp add">
        <pc:chgData name="James Lee" userId="0c63859d-0af0-46ae-b75a-592aa522f718" providerId="ADAL" clId="{C60567C8-4C88-409A-A49E-878C44BFDAE6}" dt="2022-04-11T05:46:32.968" v="5977" actId="404"/>
        <pc:sldMkLst>
          <pc:docMk/>
          <pc:sldMk cId="4282898387" sldId="305"/>
        </pc:sldMkLst>
        <pc:spChg chg="mod">
          <ac:chgData name="James Lee" userId="0c63859d-0af0-46ae-b75a-592aa522f718" providerId="ADAL" clId="{C60567C8-4C88-409A-A49E-878C44BFDAE6}" dt="2022-04-08T08:53:00.380" v="3597" actId="20577"/>
          <ac:spMkLst>
            <pc:docMk/>
            <pc:sldMk cId="4282898387" sldId="305"/>
            <ac:spMk id="4" creationId="{94222DD8-06D9-4687-9144-540B5DB20979}"/>
          </ac:spMkLst>
        </pc:spChg>
        <pc:spChg chg="add mod">
          <ac:chgData name="James Lee" userId="0c63859d-0af0-46ae-b75a-592aa522f718" providerId="ADAL" clId="{C60567C8-4C88-409A-A49E-878C44BFDAE6}" dt="2022-04-11T05:46:32.968" v="5977" actId="404"/>
          <ac:spMkLst>
            <pc:docMk/>
            <pc:sldMk cId="4282898387" sldId="305"/>
            <ac:spMk id="7" creationId="{4829854C-277C-4A35-96B4-856FC265A434}"/>
          </ac:spMkLst>
        </pc:spChg>
        <pc:spChg chg="add mod">
          <ac:chgData name="James Lee" userId="0c63859d-0af0-46ae-b75a-592aa522f718" providerId="ADAL" clId="{C60567C8-4C88-409A-A49E-878C44BFDAE6}" dt="2022-04-10T22:44:15.016" v="5213" actId="1035"/>
          <ac:spMkLst>
            <pc:docMk/>
            <pc:sldMk cId="4282898387" sldId="305"/>
            <ac:spMk id="8" creationId="{7221A871-FC07-43B3-B6A7-62B9AB02026C}"/>
          </ac:spMkLst>
        </pc:spChg>
        <pc:spChg chg="add mod">
          <ac:chgData name="James Lee" userId="0c63859d-0af0-46ae-b75a-592aa522f718" providerId="ADAL" clId="{C60567C8-4C88-409A-A49E-878C44BFDAE6}" dt="2022-04-10T22:44:25.381" v="5218" actId="20577"/>
          <ac:spMkLst>
            <pc:docMk/>
            <pc:sldMk cId="4282898387" sldId="305"/>
            <ac:spMk id="9" creationId="{4F71718F-00FC-4BB0-99A4-4BF492774CF3}"/>
          </ac:spMkLst>
        </pc:spChg>
        <pc:graphicFrameChg chg="mod modGraphic">
          <ac:chgData name="James Lee" userId="0c63859d-0af0-46ae-b75a-592aa522f718" providerId="ADAL" clId="{C60567C8-4C88-409A-A49E-878C44BFDAE6}" dt="2022-04-10T21:59:40.351" v="3825" actId="20577"/>
          <ac:graphicFrameMkLst>
            <pc:docMk/>
            <pc:sldMk cId="4282898387" sldId="305"/>
            <ac:graphicFrameMk id="6" creationId="{8EFB2F71-9452-4AAF-8F58-F10608C1107A}"/>
          </ac:graphicFrameMkLst>
        </pc:graphicFrameChg>
        <pc:picChg chg="add mod">
          <ac:chgData name="James Lee" userId="0c63859d-0af0-46ae-b75a-592aa522f718" providerId="ADAL" clId="{C60567C8-4C88-409A-A49E-878C44BFDAE6}" dt="2022-04-10T22:44:15.016" v="5213" actId="1035"/>
          <ac:picMkLst>
            <pc:docMk/>
            <pc:sldMk cId="4282898387" sldId="305"/>
            <ac:picMk id="5" creationId="{841F72AD-1EA0-457F-9B2B-6E41E06DB018}"/>
          </ac:picMkLst>
        </pc:picChg>
      </pc:sldChg>
      <pc:sldChg chg="addSp delSp modSp add ord">
        <pc:chgData name="James Lee" userId="0c63859d-0af0-46ae-b75a-592aa522f718" providerId="ADAL" clId="{C60567C8-4C88-409A-A49E-878C44BFDAE6}" dt="2022-04-11T05:48:15.842" v="6079" actId="404"/>
        <pc:sldMkLst>
          <pc:docMk/>
          <pc:sldMk cId="1485321888" sldId="306"/>
        </pc:sldMkLst>
        <pc:spChg chg="del">
          <ac:chgData name="James Lee" userId="0c63859d-0af0-46ae-b75a-592aa522f718" providerId="ADAL" clId="{C60567C8-4C88-409A-A49E-878C44BFDAE6}" dt="2022-04-10T22:14:28.365" v="4127" actId="478"/>
          <ac:spMkLst>
            <pc:docMk/>
            <pc:sldMk cId="1485321888" sldId="306"/>
            <ac:spMk id="2" creationId="{F7A8FFC2-0DDC-4125-83B9-43A5E5ED6092}"/>
          </ac:spMkLst>
        </pc:spChg>
        <pc:spChg chg="del">
          <ac:chgData name="James Lee" userId="0c63859d-0af0-46ae-b75a-592aa522f718" providerId="ADAL" clId="{C60567C8-4C88-409A-A49E-878C44BFDAE6}" dt="2022-04-10T22:14:27.879" v="4126" actId="478"/>
          <ac:spMkLst>
            <pc:docMk/>
            <pc:sldMk cId="1485321888" sldId="306"/>
            <ac:spMk id="3" creationId="{5E285C29-28AA-4E05-90B3-7EBF1994A24B}"/>
          </ac:spMkLst>
        </pc:spChg>
        <pc:spChg chg="add mod">
          <ac:chgData name="James Lee" userId="0c63859d-0af0-46ae-b75a-592aa522f718" providerId="ADAL" clId="{C60567C8-4C88-409A-A49E-878C44BFDAE6}" dt="2022-04-10T22:14:36.053" v="4164" actId="20577"/>
          <ac:spMkLst>
            <pc:docMk/>
            <pc:sldMk cId="1485321888" sldId="306"/>
            <ac:spMk id="4" creationId="{24ABEAF2-A2BC-4444-A7B5-19A2809C63EC}"/>
          </ac:spMkLst>
        </pc:spChg>
        <pc:spChg chg="add mod">
          <ac:chgData name="James Lee" userId="0c63859d-0af0-46ae-b75a-592aa522f718" providerId="ADAL" clId="{C60567C8-4C88-409A-A49E-878C44BFDAE6}" dt="2022-04-11T05:48:15.842" v="6079" actId="404"/>
          <ac:spMkLst>
            <pc:docMk/>
            <pc:sldMk cId="1485321888" sldId="306"/>
            <ac:spMk id="8" creationId="{28139045-66FC-433C-A7C5-5CFF2B549595}"/>
          </ac:spMkLst>
        </pc:spChg>
        <pc:spChg chg="add mod">
          <ac:chgData name="James Lee" userId="0c63859d-0af0-46ae-b75a-592aa522f718" providerId="ADAL" clId="{C60567C8-4C88-409A-A49E-878C44BFDAE6}" dt="2022-04-10T22:47:01.739" v="5414" actId="1036"/>
          <ac:spMkLst>
            <pc:docMk/>
            <pc:sldMk cId="1485321888" sldId="306"/>
            <ac:spMk id="9" creationId="{0187FF91-A164-4AD4-A319-352922E6D20A}"/>
          </ac:spMkLst>
        </pc:spChg>
        <pc:spChg chg="add mod">
          <ac:chgData name="James Lee" userId="0c63859d-0af0-46ae-b75a-592aa522f718" providerId="ADAL" clId="{C60567C8-4C88-409A-A49E-878C44BFDAE6}" dt="2022-04-10T22:47:01.739" v="5414" actId="1036"/>
          <ac:spMkLst>
            <pc:docMk/>
            <pc:sldMk cId="1485321888" sldId="306"/>
            <ac:spMk id="10" creationId="{37A972A4-F84E-4A0D-996B-9EF50AB1A9E7}"/>
          </ac:spMkLst>
        </pc:spChg>
        <pc:graphicFrameChg chg="add mod modGraphic">
          <ac:chgData name="James Lee" userId="0c63859d-0af0-46ae-b75a-592aa522f718" providerId="ADAL" clId="{C60567C8-4C88-409A-A49E-878C44BFDAE6}" dt="2022-04-10T22:46:58.910" v="5411" actId="20577"/>
          <ac:graphicFrameMkLst>
            <pc:docMk/>
            <pc:sldMk cId="1485321888" sldId="306"/>
            <ac:graphicFrameMk id="5" creationId="{F0B81175-202F-4EE6-A17E-365E1E55AFF3}"/>
          </ac:graphicFrameMkLst>
        </pc:graphicFrameChg>
        <pc:picChg chg="add mod">
          <ac:chgData name="James Lee" userId="0c63859d-0af0-46ae-b75a-592aa522f718" providerId="ADAL" clId="{C60567C8-4C88-409A-A49E-878C44BFDAE6}" dt="2022-04-10T22:14:42.216" v="4167" actId="1076"/>
          <ac:picMkLst>
            <pc:docMk/>
            <pc:sldMk cId="1485321888" sldId="306"/>
            <ac:picMk id="6" creationId="{68A3250C-2D92-4102-A5A1-0949F9B5381A}"/>
          </ac:picMkLst>
        </pc:picChg>
        <pc:picChg chg="add mod">
          <ac:chgData name="James Lee" userId="0c63859d-0af0-46ae-b75a-592aa522f718" providerId="ADAL" clId="{C60567C8-4C88-409A-A49E-878C44BFDAE6}" dt="2022-04-10T22:47:01.739" v="5414" actId="1036"/>
          <ac:picMkLst>
            <pc:docMk/>
            <pc:sldMk cId="1485321888" sldId="306"/>
            <ac:picMk id="7" creationId="{044AEF4D-F178-4E6A-87C6-59139A10FE71}"/>
          </ac:picMkLst>
        </pc:picChg>
      </pc:sldChg>
      <pc:sldChg chg="addSp delSp modSp add">
        <pc:chgData name="James Lee" userId="0c63859d-0af0-46ae-b75a-592aa522f718" providerId="ADAL" clId="{C60567C8-4C88-409A-A49E-878C44BFDAE6}" dt="2022-04-11T05:49:52.433" v="6175" actId="404"/>
        <pc:sldMkLst>
          <pc:docMk/>
          <pc:sldMk cId="1606130284" sldId="307"/>
        </pc:sldMkLst>
        <pc:spChg chg="mod">
          <ac:chgData name="James Lee" userId="0c63859d-0af0-46ae-b75a-592aa522f718" providerId="ADAL" clId="{C60567C8-4C88-409A-A49E-878C44BFDAE6}" dt="2022-04-10T22:24:13.370" v="4671" actId="20577"/>
          <ac:spMkLst>
            <pc:docMk/>
            <pc:sldMk cId="1606130284" sldId="307"/>
            <ac:spMk id="4" creationId="{94222DD8-06D9-4687-9144-540B5DB20979}"/>
          </ac:spMkLst>
        </pc:spChg>
        <pc:spChg chg="add mod">
          <ac:chgData name="James Lee" userId="0c63859d-0af0-46ae-b75a-592aa522f718" providerId="ADAL" clId="{C60567C8-4C88-409A-A49E-878C44BFDAE6}" dt="2022-04-11T05:49:52.433" v="6175" actId="404"/>
          <ac:spMkLst>
            <pc:docMk/>
            <pc:sldMk cId="1606130284" sldId="307"/>
            <ac:spMk id="12" creationId="{90F0F5CD-4C3A-45A1-8830-DC19AF25BF48}"/>
          </ac:spMkLst>
        </pc:spChg>
        <pc:spChg chg="add">
          <ac:chgData name="James Lee" userId="0c63859d-0af0-46ae-b75a-592aa522f718" providerId="ADAL" clId="{C60567C8-4C88-409A-A49E-878C44BFDAE6}" dt="2022-04-10T22:49:36.010" v="5603"/>
          <ac:spMkLst>
            <pc:docMk/>
            <pc:sldMk cId="1606130284" sldId="307"/>
            <ac:spMk id="13" creationId="{7FD38E23-AFED-46B5-A90A-A23BE9B307F5}"/>
          </ac:spMkLst>
        </pc:spChg>
        <pc:spChg chg="add mod">
          <ac:chgData name="James Lee" userId="0c63859d-0af0-46ae-b75a-592aa522f718" providerId="ADAL" clId="{C60567C8-4C88-409A-A49E-878C44BFDAE6}" dt="2022-04-10T22:49:48.799" v="5618" actId="20577"/>
          <ac:spMkLst>
            <pc:docMk/>
            <pc:sldMk cId="1606130284" sldId="307"/>
            <ac:spMk id="14" creationId="{783FB77A-78AD-482B-B0F9-4EFB767050FF}"/>
          </ac:spMkLst>
        </pc:spChg>
        <pc:graphicFrameChg chg="modGraphic">
          <ac:chgData name="James Lee" userId="0c63859d-0af0-46ae-b75a-592aa522f718" providerId="ADAL" clId="{C60567C8-4C88-409A-A49E-878C44BFDAE6}" dt="2022-04-10T22:24:15.623" v="4673" actId="6549"/>
          <ac:graphicFrameMkLst>
            <pc:docMk/>
            <pc:sldMk cId="1606130284" sldId="307"/>
            <ac:graphicFrameMk id="6" creationId="{2FA5E0DC-8393-4B0E-8D17-212140CBEE88}"/>
          </ac:graphicFrameMkLst>
        </pc:graphicFrameChg>
        <pc:picChg chg="add mod">
          <ac:chgData name="James Lee" userId="0c63859d-0af0-46ae-b75a-592aa522f718" providerId="ADAL" clId="{C60567C8-4C88-409A-A49E-878C44BFDAE6}" dt="2022-04-10T22:24:28.665" v="4678" actId="14100"/>
          <ac:picMkLst>
            <pc:docMk/>
            <pc:sldMk cId="1606130284" sldId="307"/>
            <ac:picMk id="5" creationId="{258E229F-6203-4D94-8FA4-F782AD431CF4}"/>
          </ac:picMkLst>
        </pc:picChg>
        <pc:picChg chg="del">
          <ac:chgData name="James Lee" userId="0c63859d-0af0-46ae-b75a-592aa522f718" providerId="ADAL" clId="{C60567C8-4C88-409A-A49E-878C44BFDAE6}" dt="2022-04-10T22:24:14.728" v="4672" actId="478"/>
          <ac:picMkLst>
            <pc:docMk/>
            <pc:sldMk cId="1606130284" sldId="307"/>
            <ac:picMk id="7" creationId="{62FE7C1F-C800-414F-9EBB-4C7E458A543A}"/>
          </ac:picMkLst>
        </pc:picChg>
        <pc:picChg chg="add mod">
          <ac:chgData name="James Lee" userId="0c63859d-0af0-46ae-b75a-592aa522f718" providerId="ADAL" clId="{C60567C8-4C88-409A-A49E-878C44BFDAE6}" dt="2022-04-10T22:24:35.576" v="4681" actId="14100"/>
          <ac:picMkLst>
            <pc:docMk/>
            <pc:sldMk cId="1606130284" sldId="307"/>
            <ac:picMk id="8" creationId="{F3C9D4F5-2306-4827-B2F8-39403AF7D8B4}"/>
          </ac:picMkLst>
        </pc:picChg>
        <pc:picChg chg="add mod">
          <ac:chgData name="James Lee" userId="0c63859d-0af0-46ae-b75a-592aa522f718" providerId="ADAL" clId="{C60567C8-4C88-409A-A49E-878C44BFDAE6}" dt="2022-04-10T22:24:42.999" v="4691" actId="14100"/>
          <ac:picMkLst>
            <pc:docMk/>
            <pc:sldMk cId="1606130284" sldId="307"/>
            <ac:picMk id="9" creationId="{F6E82BE5-93C4-4F02-A5D0-C81203F6EAEE}"/>
          </ac:picMkLst>
        </pc:picChg>
        <pc:picChg chg="add mod modCrop">
          <ac:chgData name="James Lee" userId="0c63859d-0af0-46ae-b75a-592aa522f718" providerId="ADAL" clId="{C60567C8-4C88-409A-A49E-878C44BFDAE6}" dt="2022-04-10T22:24:54.612" v="4695" actId="14100"/>
          <ac:picMkLst>
            <pc:docMk/>
            <pc:sldMk cId="1606130284" sldId="307"/>
            <ac:picMk id="10" creationId="{E1857D0B-CFC5-496E-BC0B-A868B69D1AC4}"/>
          </ac:picMkLst>
        </pc:picChg>
        <pc:picChg chg="add">
          <ac:chgData name="James Lee" userId="0c63859d-0af0-46ae-b75a-592aa522f718" providerId="ADAL" clId="{C60567C8-4C88-409A-A49E-878C44BFDAE6}" dt="2022-04-10T22:49:36.010" v="5603"/>
          <ac:picMkLst>
            <pc:docMk/>
            <pc:sldMk cId="1606130284" sldId="307"/>
            <ac:picMk id="11" creationId="{6870D310-74A8-4B80-82A2-1EA41C74F1E6}"/>
          </ac:picMkLst>
        </pc:picChg>
      </pc:sldChg>
      <pc:sldChg chg="addSp delSp modSp add">
        <pc:chgData name="James Lee" userId="0c63859d-0af0-46ae-b75a-592aa522f718" providerId="ADAL" clId="{C60567C8-4C88-409A-A49E-878C44BFDAE6}" dt="2022-04-11T05:50:04.829" v="6186" actId="404"/>
        <pc:sldMkLst>
          <pc:docMk/>
          <pc:sldMk cId="1693411590" sldId="308"/>
        </pc:sldMkLst>
        <pc:spChg chg="mod">
          <ac:chgData name="James Lee" userId="0c63859d-0af0-46ae-b75a-592aa522f718" providerId="ADAL" clId="{C60567C8-4C88-409A-A49E-878C44BFDAE6}" dt="2022-04-10T22:26:57.768" v="4725" actId="313"/>
          <ac:spMkLst>
            <pc:docMk/>
            <pc:sldMk cId="1693411590" sldId="308"/>
            <ac:spMk id="4" creationId="{94222DD8-06D9-4687-9144-540B5DB20979}"/>
          </ac:spMkLst>
        </pc:spChg>
        <pc:spChg chg="add mod">
          <ac:chgData name="James Lee" userId="0c63859d-0af0-46ae-b75a-592aa522f718" providerId="ADAL" clId="{C60567C8-4C88-409A-A49E-878C44BFDAE6}" dt="2022-04-11T05:50:04.829" v="6186" actId="404"/>
          <ac:spMkLst>
            <pc:docMk/>
            <pc:sldMk cId="1693411590" sldId="308"/>
            <ac:spMk id="13" creationId="{522B13BB-CA03-44F4-9348-5E58958E8434}"/>
          </ac:spMkLst>
        </pc:spChg>
        <pc:spChg chg="add">
          <ac:chgData name="James Lee" userId="0c63859d-0af0-46ae-b75a-592aa522f718" providerId="ADAL" clId="{C60567C8-4C88-409A-A49E-878C44BFDAE6}" dt="2022-04-10T22:50:01.830" v="5619"/>
          <ac:spMkLst>
            <pc:docMk/>
            <pc:sldMk cId="1693411590" sldId="308"/>
            <ac:spMk id="14" creationId="{B425C92E-78CD-4BCF-9AE7-4D0625842F11}"/>
          </ac:spMkLst>
        </pc:spChg>
        <pc:spChg chg="add mod">
          <ac:chgData name="James Lee" userId="0c63859d-0af0-46ae-b75a-592aa522f718" providerId="ADAL" clId="{C60567C8-4C88-409A-A49E-878C44BFDAE6}" dt="2022-04-10T22:50:20.214" v="5647" actId="20577"/>
          <ac:spMkLst>
            <pc:docMk/>
            <pc:sldMk cId="1693411590" sldId="308"/>
            <ac:spMk id="15" creationId="{0256F234-B86D-4550-AAFF-B198C462A1F3}"/>
          </ac:spMkLst>
        </pc:spChg>
        <pc:graphicFrameChg chg="mod modGraphic">
          <ac:chgData name="James Lee" userId="0c63859d-0af0-46ae-b75a-592aa522f718" providerId="ADAL" clId="{C60567C8-4C88-409A-A49E-878C44BFDAE6}" dt="2022-04-10T22:27:56.317" v="4798" actId="20577"/>
          <ac:graphicFrameMkLst>
            <pc:docMk/>
            <pc:sldMk cId="1693411590" sldId="308"/>
            <ac:graphicFrameMk id="6" creationId="{2FA5E0DC-8393-4B0E-8D17-212140CBEE88}"/>
          </ac:graphicFrameMkLst>
        </pc:graphicFrameChg>
        <pc:picChg chg="del">
          <ac:chgData name="James Lee" userId="0c63859d-0af0-46ae-b75a-592aa522f718" providerId="ADAL" clId="{C60567C8-4C88-409A-A49E-878C44BFDAE6}" dt="2022-04-10T22:27:00.144" v="4727" actId="478"/>
          <ac:picMkLst>
            <pc:docMk/>
            <pc:sldMk cId="1693411590" sldId="308"/>
            <ac:picMk id="5" creationId="{258E229F-6203-4D94-8FA4-F782AD431CF4}"/>
          </ac:picMkLst>
        </pc:picChg>
        <pc:picChg chg="del">
          <ac:chgData name="James Lee" userId="0c63859d-0af0-46ae-b75a-592aa522f718" providerId="ADAL" clId="{C60567C8-4C88-409A-A49E-878C44BFDAE6}" dt="2022-04-10T22:26:59.371" v="4726" actId="478"/>
          <ac:picMkLst>
            <pc:docMk/>
            <pc:sldMk cId="1693411590" sldId="308"/>
            <ac:picMk id="8" creationId="{F3C9D4F5-2306-4827-B2F8-39403AF7D8B4}"/>
          </ac:picMkLst>
        </pc:picChg>
        <pc:picChg chg="del">
          <ac:chgData name="James Lee" userId="0c63859d-0af0-46ae-b75a-592aa522f718" providerId="ADAL" clId="{C60567C8-4C88-409A-A49E-878C44BFDAE6}" dt="2022-04-10T22:27:00.591" v="4728" actId="478"/>
          <ac:picMkLst>
            <pc:docMk/>
            <pc:sldMk cId="1693411590" sldId="308"/>
            <ac:picMk id="9" creationId="{F6E82BE5-93C4-4F02-A5D0-C81203F6EAEE}"/>
          </ac:picMkLst>
        </pc:picChg>
        <pc:picChg chg="del">
          <ac:chgData name="James Lee" userId="0c63859d-0af0-46ae-b75a-592aa522f718" providerId="ADAL" clId="{C60567C8-4C88-409A-A49E-878C44BFDAE6}" dt="2022-04-10T22:27:01.047" v="4729" actId="478"/>
          <ac:picMkLst>
            <pc:docMk/>
            <pc:sldMk cId="1693411590" sldId="308"/>
            <ac:picMk id="10" creationId="{E1857D0B-CFC5-496E-BC0B-A868B69D1AC4}"/>
          </ac:picMkLst>
        </pc:picChg>
        <pc:picChg chg="add mod">
          <ac:chgData name="James Lee" userId="0c63859d-0af0-46ae-b75a-592aa522f718" providerId="ADAL" clId="{C60567C8-4C88-409A-A49E-878C44BFDAE6}" dt="2022-04-10T22:27:14.470" v="4734" actId="14100"/>
          <ac:picMkLst>
            <pc:docMk/>
            <pc:sldMk cId="1693411590" sldId="308"/>
            <ac:picMk id="11" creationId="{5930463D-2D10-4283-96C6-E94940E70F6F}"/>
          </ac:picMkLst>
        </pc:picChg>
        <pc:picChg chg="add">
          <ac:chgData name="James Lee" userId="0c63859d-0af0-46ae-b75a-592aa522f718" providerId="ADAL" clId="{C60567C8-4C88-409A-A49E-878C44BFDAE6}" dt="2022-04-10T22:50:01.830" v="5619"/>
          <ac:picMkLst>
            <pc:docMk/>
            <pc:sldMk cId="1693411590" sldId="308"/>
            <ac:picMk id="12" creationId="{25D5AF22-191B-47E6-8A6C-9FC02D9AD586}"/>
          </ac:picMkLst>
        </pc:picChg>
      </pc:sldChg>
      <pc:sldChg chg="addSp delSp modSp add">
        <pc:chgData name="James Lee" userId="0c63859d-0af0-46ae-b75a-592aa522f718" providerId="ADAL" clId="{C60567C8-4C88-409A-A49E-878C44BFDAE6}" dt="2022-04-11T05:51:57.321" v="6279" actId="404"/>
        <pc:sldMkLst>
          <pc:docMk/>
          <pc:sldMk cId="2584858741" sldId="309"/>
        </pc:sldMkLst>
        <pc:spChg chg="mod">
          <ac:chgData name="James Lee" userId="0c63859d-0af0-46ae-b75a-592aa522f718" providerId="ADAL" clId="{C60567C8-4C88-409A-A49E-878C44BFDAE6}" dt="2022-04-10T22:30:05.459" v="4832" actId="20577"/>
          <ac:spMkLst>
            <pc:docMk/>
            <pc:sldMk cId="2584858741" sldId="309"/>
            <ac:spMk id="4" creationId="{94222DD8-06D9-4687-9144-540B5DB20979}"/>
          </ac:spMkLst>
        </pc:spChg>
        <pc:spChg chg="del">
          <ac:chgData name="James Lee" userId="0c63859d-0af0-46ae-b75a-592aa522f718" providerId="ADAL" clId="{C60567C8-4C88-409A-A49E-878C44BFDAE6}" dt="2022-04-10T22:30:34.294" v="4865" actId="478"/>
          <ac:spMkLst>
            <pc:docMk/>
            <pc:sldMk cId="2584858741" sldId="309"/>
            <ac:spMk id="13" creationId="{5D310CE2-EF69-4F90-AD9F-4E9C8C98A798}"/>
          </ac:spMkLst>
        </pc:spChg>
        <pc:spChg chg="add mod">
          <ac:chgData name="James Lee" userId="0c63859d-0af0-46ae-b75a-592aa522f718" providerId="ADAL" clId="{C60567C8-4C88-409A-A49E-878C44BFDAE6}" dt="2022-04-11T05:51:57.321" v="6279" actId="404"/>
          <ac:spMkLst>
            <pc:docMk/>
            <pc:sldMk cId="2584858741" sldId="309"/>
            <ac:spMk id="14" creationId="{5140847F-C354-4A2B-A0BB-4594542E8612}"/>
          </ac:spMkLst>
        </pc:spChg>
        <pc:spChg chg="add">
          <ac:chgData name="James Lee" userId="0c63859d-0af0-46ae-b75a-592aa522f718" providerId="ADAL" clId="{C60567C8-4C88-409A-A49E-878C44BFDAE6}" dt="2022-04-10T22:52:19.244" v="5793"/>
          <ac:spMkLst>
            <pc:docMk/>
            <pc:sldMk cId="2584858741" sldId="309"/>
            <ac:spMk id="15" creationId="{D32C208E-6F52-4578-B623-D187836D6918}"/>
          </ac:spMkLst>
        </pc:spChg>
        <pc:spChg chg="add mod">
          <ac:chgData name="James Lee" userId="0c63859d-0af0-46ae-b75a-592aa522f718" providerId="ADAL" clId="{C60567C8-4C88-409A-A49E-878C44BFDAE6}" dt="2022-04-10T22:52:29.855" v="5810" actId="20577"/>
          <ac:spMkLst>
            <pc:docMk/>
            <pc:sldMk cId="2584858741" sldId="309"/>
            <ac:spMk id="16" creationId="{8D87B629-58CF-40DF-849A-FF2A9318884B}"/>
          </ac:spMkLst>
        </pc:spChg>
        <pc:graphicFrameChg chg="mod">
          <ac:chgData name="James Lee" userId="0c63859d-0af0-46ae-b75a-592aa522f718" providerId="ADAL" clId="{C60567C8-4C88-409A-A49E-878C44BFDAE6}" dt="2022-04-10T22:31:12.571" v="4887" actId="6549"/>
          <ac:graphicFrameMkLst>
            <pc:docMk/>
            <pc:sldMk cId="2584858741" sldId="309"/>
            <ac:graphicFrameMk id="5" creationId="{30D05BC6-C927-41D8-8814-D2CBD02A666C}"/>
          </ac:graphicFrameMkLst>
        </pc:graphicFrameChg>
        <pc:picChg chg="del">
          <ac:chgData name="James Lee" userId="0c63859d-0af0-46ae-b75a-592aa522f718" providerId="ADAL" clId="{C60567C8-4C88-409A-A49E-878C44BFDAE6}" dt="2022-04-10T22:30:13.518" v="4856" actId="478"/>
          <ac:picMkLst>
            <pc:docMk/>
            <pc:sldMk cId="2584858741" sldId="309"/>
            <ac:picMk id="2" creationId="{568EFB97-436D-43F3-B28A-69B18AC38C7B}"/>
          </ac:picMkLst>
        </pc:picChg>
        <pc:picChg chg="del">
          <ac:chgData name="James Lee" userId="0c63859d-0af0-46ae-b75a-592aa522f718" providerId="ADAL" clId="{C60567C8-4C88-409A-A49E-878C44BFDAE6}" dt="2022-04-10T22:30:52.865" v="4879" actId="478"/>
          <ac:picMkLst>
            <pc:docMk/>
            <pc:sldMk cId="2584858741" sldId="309"/>
            <ac:picMk id="3" creationId="{56A2D6C7-C94C-48B4-9C0E-A66021E9A952}"/>
          </ac:picMkLst>
        </pc:picChg>
        <pc:picChg chg="add mod">
          <ac:chgData name="James Lee" userId="0c63859d-0af0-46ae-b75a-592aa522f718" providerId="ADAL" clId="{C60567C8-4C88-409A-A49E-878C44BFDAE6}" dt="2022-04-10T22:30:46.371" v="4869" actId="1076"/>
          <ac:picMkLst>
            <pc:docMk/>
            <pc:sldMk cId="2584858741" sldId="309"/>
            <ac:picMk id="8" creationId="{C9A2A8F0-FEE0-4E64-AACB-AAE02E092B46}"/>
          </ac:picMkLst>
        </pc:picChg>
        <pc:picChg chg="add mod">
          <ac:chgData name="James Lee" userId="0c63859d-0af0-46ae-b75a-592aa522f718" providerId="ADAL" clId="{C60567C8-4C88-409A-A49E-878C44BFDAE6}" dt="2022-04-10T22:31:05.802" v="4883" actId="14100"/>
          <ac:picMkLst>
            <pc:docMk/>
            <pc:sldMk cId="2584858741" sldId="309"/>
            <ac:picMk id="9" creationId="{CB93CC31-3D06-49C8-B6C5-D5A68EFC6FFD}"/>
          </ac:picMkLst>
        </pc:picChg>
        <pc:picChg chg="add mod">
          <ac:chgData name="James Lee" userId="0c63859d-0af0-46ae-b75a-592aa522f718" providerId="ADAL" clId="{C60567C8-4C88-409A-A49E-878C44BFDAE6}" dt="2022-04-10T22:54:06.668" v="5896" actId="14100"/>
          <ac:picMkLst>
            <pc:docMk/>
            <pc:sldMk cId="2584858741" sldId="309"/>
            <ac:picMk id="10" creationId="{C4417C2E-A678-4FC8-B5B5-9FDF9CD10531}"/>
          </ac:picMkLst>
        </pc:picChg>
        <pc:picChg chg="add">
          <ac:chgData name="James Lee" userId="0c63859d-0af0-46ae-b75a-592aa522f718" providerId="ADAL" clId="{C60567C8-4C88-409A-A49E-878C44BFDAE6}" dt="2022-04-10T22:52:19.244" v="5793"/>
          <ac:picMkLst>
            <pc:docMk/>
            <pc:sldMk cId="2584858741" sldId="309"/>
            <ac:picMk id="11" creationId="{641BFC8A-7D96-4C03-8332-09DCE7F40820}"/>
          </ac:picMkLst>
        </pc:picChg>
        <pc:picChg chg="del">
          <ac:chgData name="James Lee" userId="0c63859d-0af0-46ae-b75a-592aa522f718" providerId="ADAL" clId="{C60567C8-4C88-409A-A49E-878C44BFDAE6}" dt="2022-04-10T22:30:31.627" v="4864" actId="478"/>
          <ac:picMkLst>
            <pc:docMk/>
            <pc:sldMk cId="2584858741" sldId="309"/>
            <ac:picMk id="12" creationId="{F5E73AB4-24FB-4635-872C-2C9B03F24279}"/>
          </ac:picMkLst>
        </pc:picChg>
      </pc:sldChg>
      <pc:sldChg chg="addSp delSp modSp add">
        <pc:chgData name="James Lee" userId="0c63859d-0af0-46ae-b75a-592aa522f718" providerId="ADAL" clId="{C60567C8-4C88-409A-A49E-878C44BFDAE6}" dt="2022-04-11T05:52:16.745" v="6295" actId="20577"/>
        <pc:sldMkLst>
          <pc:docMk/>
          <pc:sldMk cId="4277184826" sldId="310"/>
        </pc:sldMkLst>
        <pc:spChg chg="mod">
          <ac:chgData name="James Lee" userId="0c63859d-0af0-46ae-b75a-592aa522f718" providerId="ADAL" clId="{C60567C8-4C88-409A-A49E-878C44BFDAE6}" dt="2022-04-10T22:31:38.762" v="4909" actId="20577"/>
          <ac:spMkLst>
            <pc:docMk/>
            <pc:sldMk cId="4277184826" sldId="310"/>
            <ac:spMk id="4" creationId="{94222DD8-06D9-4687-9144-540B5DB20979}"/>
          </ac:spMkLst>
        </pc:spChg>
        <pc:spChg chg="add mod">
          <ac:chgData name="James Lee" userId="0c63859d-0af0-46ae-b75a-592aa522f718" providerId="ADAL" clId="{C60567C8-4C88-409A-A49E-878C44BFDAE6}" dt="2022-04-11T05:52:16.745" v="6295" actId="20577"/>
          <ac:spMkLst>
            <pc:docMk/>
            <pc:sldMk cId="4277184826" sldId="310"/>
            <ac:spMk id="11" creationId="{08CEA6D8-0E43-4973-88E6-F02EAE8C8701}"/>
          </ac:spMkLst>
        </pc:spChg>
        <pc:spChg chg="del">
          <ac:chgData name="James Lee" userId="0c63859d-0af0-46ae-b75a-592aa522f718" providerId="ADAL" clId="{C60567C8-4C88-409A-A49E-878C44BFDAE6}" dt="2022-04-10T22:31:44.071" v="4913" actId="478"/>
          <ac:spMkLst>
            <pc:docMk/>
            <pc:sldMk cId="4277184826" sldId="310"/>
            <ac:spMk id="13" creationId="{5D310CE2-EF69-4F90-AD9F-4E9C8C98A798}"/>
          </ac:spMkLst>
        </pc:spChg>
        <pc:spChg chg="add">
          <ac:chgData name="James Lee" userId="0c63859d-0af0-46ae-b75a-592aa522f718" providerId="ADAL" clId="{C60567C8-4C88-409A-A49E-878C44BFDAE6}" dt="2022-04-10T22:52:31.648" v="5811"/>
          <ac:spMkLst>
            <pc:docMk/>
            <pc:sldMk cId="4277184826" sldId="310"/>
            <ac:spMk id="14" creationId="{B60BC07F-5167-420C-ABA2-BFDD196448C0}"/>
          </ac:spMkLst>
        </pc:spChg>
        <pc:spChg chg="add mod">
          <ac:chgData name="James Lee" userId="0c63859d-0af0-46ae-b75a-592aa522f718" providerId="ADAL" clId="{C60567C8-4C88-409A-A49E-878C44BFDAE6}" dt="2022-04-10T22:52:39.066" v="5818" actId="20577"/>
          <ac:spMkLst>
            <pc:docMk/>
            <pc:sldMk cId="4277184826" sldId="310"/>
            <ac:spMk id="15" creationId="{24C94B1E-EA1A-4AC0-B61F-35246CCC2D12}"/>
          </ac:spMkLst>
        </pc:spChg>
        <pc:graphicFrameChg chg="mod">
          <ac:chgData name="James Lee" userId="0c63859d-0af0-46ae-b75a-592aa522f718" providerId="ADAL" clId="{C60567C8-4C88-409A-A49E-878C44BFDAE6}" dt="2022-04-10T22:33:33.006" v="4920" actId="798"/>
          <ac:graphicFrameMkLst>
            <pc:docMk/>
            <pc:sldMk cId="4277184826" sldId="310"/>
            <ac:graphicFrameMk id="5" creationId="{30D05BC6-C927-41D8-8814-D2CBD02A666C}"/>
          </ac:graphicFrameMkLst>
        </pc:graphicFrameChg>
        <pc:picChg chg="del">
          <ac:chgData name="James Lee" userId="0c63859d-0af0-46ae-b75a-592aa522f718" providerId="ADAL" clId="{C60567C8-4C88-409A-A49E-878C44BFDAE6}" dt="2022-04-10T22:31:40.209" v="4910" actId="478"/>
          <ac:picMkLst>
            <pc:docMk/>
            <pc:sldMk cId="4277184826" sldId="310"/>
            <ac:picMk id="2" creationId="{568EFB97-436D-43F3-B28A-69B18AC38C7B}"/>
          </ac:picMkLst>
        </pc:picChg>
        <pc:picChg chg="del">
          <ac:chgData name="James Lee" userId="0c63859d-0af0-46ae-b75a-592aa522f718" providerId="ADAL" clId="{C60567C8-4C88-409A-A49E-878C44BFDAE6}" dt="2022-04-10T22:31:40.573" v="4911" actId="478"/>
          <ac:picMkLst>
            <pc:docMk/>
            <pc:sldMk cId="4277184826" sldId="310"/>
            <ac:picMk id="3" creationId="{56A2D6C7-C94C-48B4-9C0E-A66021E9A952}"/>
          </ac:picMkLst>
        </pc:picChg>
        <pc:picChg chg="add mod">
          <ac:chgData name="James Lee" userId="0c63859d-0af0-46ae-b75a-592aa522f718" providerId="ADAL" clId="{C60567C8-4C88-409A-A49E-878C44BFDAE6}" dt="2022-04-10T22:33:12.663" v="4919" actId="14100"/>
          <ac:picMkLst>
            <pc:docMk/>
            <pc:sldMk cId="4277184826" sldId="310"/>
            <ac:picMk id="6" creationId="{F1721372-AC50-43D7-AD9D-4CE685E19597}"/>
          </ac:picMkLst>
        </pc:picChg>
        <pc:picChg chg="add mod">
          <ac:chgData name="James Lee" userId="0c63859d-0af0-46ae-b75a-592aa522f718" providerId="ADAL" clId="{C60567C8-4C88-409A-A49E-878C44BFDAE6}" dt="2022-04-10T22:33:46.681" v="4925" actId="1035"/>
          <ac:picMkLst>
            <pc:docMk/>
            <pc:sldMk cId="4277184826" sldId="310"/>
            <ac:picMk id="7" creationId="{85F6FEED-622C-4101-B408-D91278FD16B3}"/>
          </ac:picMkLst>
        </pc:picChg>
        <pc:picChg chg="add">
          <ac:chgData name="James Lee" userId="0c63859d-0af0-46ae-b75a-592aa522f718" providerId="ADAL" clId="{C60567C8-4C88-409A-A49E-878C44BFDAE6}" dt="2022-04-10T22:52:31.648" v="5811"/>
          <ac:picMkLst>
            <pc:docMk/>
            <pc:sldMk cId="4277184826" sldId="310"/>
            <ac:picMk id="10" creationId="{704836F5-DC26-494E-BD66-9773C0F78130}"/>
          </ac:picMkLst>
        </pc:picChg>
        <pc:picChg chg="del">
          <ac:chgData name="James Lee" userId="0c63859d-0af0-46ae-b75a-592aa522f718" providerId="ADAL" clId="{C60567C8-4C88-409A-A49E-878C44BFDAE6}" dt="2022-04-10T22:31:45.470" v="4914" actId="478"/>
          <ac:picMkLst>
            <pc:docMk/>
            <pc:sldMk cId="4277184826" sldId="310"/>
            <ac:picMk id="12" creationId="{F5E73AB4-24FB-4635-872C-2C9B03F24279}"/>
          </ac:picMkLst>
        </pc:picChg>
      </pc:sldChg>
      <pc:sldChg chg="addSp modSp add">
        <pc:chgData name="James Lee" userId="0c63859d-0af0-46ae-b75a-592aa522f718" providerId="ADAL" clId="{C60567C8-4C88-409A-A49E-878C44BFDAE6}" dt="2022-04-11T05:52:32.398" v="6311" actId="403"/>
        <pc:sldMkLst>
          <pc:docMk/>
          <pc:sldMk cId="2210206378" sldId="311"/>
        </pc:sldMkLst>
        <pc:spChg chg="mod">
          <ac:chgData name="James Lee" userId="0c63859d-0af0-46ae-b75a-592aa522f718" providerId="ADAL" clId="{C60567C8-4C88-409A-A49E-878C44BFDAE6}" dt="2022-04-10T22:37:30.231" v="4957" actId="20577"/>
          <ac:spMkLst>
            <pc:docMk/>
            <pc:sldMk cId="2210206378" sldId="311"/>
            <ac:spMk id="4" creationId="{94222DD8-06D9-4687-9144-540B5DB20979}"/>
          </ac:spMkLst>
        </pc:spChg>
        <pc:spChg chg="add mod">
          <ac:chgData name="James Lee" userId="0c63859d-0af0-46ae-b75a-592aa522f718" providerId="ADAL" clId="{C60567C8-4C88-409A-A49E-878C44BFDAE6}" dt="2022-04-11T05:52:32.398" v="6311" actId="403"/>
          <ac:spMkLst>
            <pc:docMk/>
            <pc:sldMk cId="2210206378" sldId="311"/>
            <ac:spMk id="10" creationId="{30E08D8B-766C-4FB2-B3DA-609EA156BF76}"/>
          </ac:spMkLst>
        </pc:spChg>
        <pc:spChg chg="add">
          <ac:chgData name="James Lee" userId="0c63859d-0af0-46ae-b75a-592aa522f718" providerId="ADAL" clId="{C60567C8-4C88-409A-A49E-878C44BFDAE6}" dt="2022-04-10T22:52:42.357" v="5819"/>
          <ac:spMkLst>
            <pc:docMk/>
            <pc:sldMk cId="2210206378" sldId="311"/>
            <ac:spMk id="11" creationId="{E027E869-298F-47F8-A25E-058A094E7E9C}"/>
          </ac:spMkLst>
        </pc:spChg>
        <pc:spChg chg="add mod">
          <ac:chgData name="James Lee" userId="0c63859d-0af0-46ae-b75a-592aa522f718" providerId="ADAL" clId="{C60567C8-4C88-409A-A49E-878C44BFDAE6}" dt="2022-04-10T22:52:59.886" v="5836" actId="20577"/>
          <ac:spMkLst>
            <pc:docMk/>
            <pc:sldMk cId="2210206378" sldId="311"/>
            <ac:spMk id="12" creationId="{B2738108-A5DB-4AEE-BC4B-FBFEF02F06FA}"/>
          </ac:spMkLst>
        </pc:spChg>
        <pc:graphicFrameChg chg="mod modGraphic">
          <ac:chgData name="James Lee" userId="0c63859d-0af0-46ae-b75a-592aa522f718" providerId="ADAL" clId="{C60567C8-4C88-409A-A49E-878C44BFDAE6}" dt="2022-04-10T22:37:51.440" v="4966" actId="798"/>
          <ac:graphicFrameMkLst>
            <pc:docMk/>
            <pc:sldMk cId="2210206378" sldId="311"/>
            <ac:graphicFrameMk id="5" creationId="{30D05BC6-C927-41D8-8814-D2CBD02A666C}"/>
          </ac:graphicFrameMkLst>
        </pc:graphicFrameChg>
        <pc:picChg chg="add mod">
          <ac:chgData name="James Lee" userId="0c63859d-0af0-46ae-b75a-592aa522f718" providerId="ADAL" clId="{C60567C8-4C88-409A-A49E-878C44BFDAE6}" dt="2022-04-10T22:37:41.031" v="4962" actId="1076"/>
          <ac:picMkLst>
            <pc:docMk/>
            <pc:sldMk cId="2210206378" sldId="311"/>
            <ac:picMk id="6" creationId="{9B4EE582-E4A7-40AE-8F01-C8EBCF6E1C43}"/>
          </ac:picMkLst>
        </pc:picChg>
        <pc:picChg chg="add mod">
          <ac:chgData name="James Lee" userId="0c63859d-0af0-46ae-b75a-592aa522f718" providerId="ADAL" clId="{C60567C8-4C88-409A-A49E-878C44BFDAE6}" dt="2022-04-10T22:37:47.978" v="4965" actId="14100"/>
          <ac:picMkLst>
            <pc:docMk/>
            <pc:sldMk cId="2210206378" sldId="311"/>
            <ac:picMk id="7" creationId="{4C6095CE-B6B8-4DDD-BAFA-71F9C347ACB3}"/>
          </ac:picMkLst>
        </pc:picChg>
        <pc:picChg chg="add mod">
          <ac:chgData name="James Lee" userId="0c63859d-0af0-46ae-b75a-592aa522f718" providerId="ADAL" clId="{C60567C8-4C88-409A-A49E-878C44BFDAE6}" dt="2022-04-10T22:37:59.831" v="4973" actId="14100"/>
          <ac:picMkLst>
            <pc:docMk/>
            <pc:sldMk cId="2210206378" sldId="311"/>
            <ac:picMk id="8" creationId="{24CF8719-FB3A-4DDD-92E6-DADF5AFC77EE}"/>
          </ac:picMkLst>
        </pc:picChg>
        <pc:picChg chg="add">
          <ac:chgData name="James Lee" userId="0c63859d-0af0-46ae-b75a-592aa522f718" providerId="ADAL" clId="{C60567C8-4C88-409A-A49E-878C44BFDAE6}" dt="2022-04-10T22:52:42.357" v="5819"/>
          <ac:picMkLst>
            <pc:docMk/>
            <pc:sldMk cId="2210206378" sldId="311"/>
            <ac:picMk id="9" creationId="{944E3B6F-7CB5-4CB2-86CE-429411421842}"/>
          </ac:picMkLst>
        </pc:picChg>
      </pc:sldChg>
      <pc:sldChg chg="addSp delSp modSp add">
        <pc:chgData name="James Lee" userId="0c63859d-0af0-46ae-b75a-592aa522f718" providerId="ADAL" clId="{C60567C8-4C88-409A-A49E-878C44BFDAE6}" dt="2022-04-11T13:29:25.452" v="7676" actId="20577"/>
        <pc:sldMkLst>
          <pc:docMk/>
          <pc:sldMk cId="224496512" sldId="312"/>
        </pc:sldMkLst>
        <pc:spChg chg="mod">
          <ac:chgData name="James Lee" userId="0c63859d-0af0-46ae-b75a-592aa522f718" providerId="ADAL" clId="{C60567C8-4C88-409A-A49E-878C44BFDAE6}" dt="2022-04-11T06:01:23.103" v="6389" actId="120"/>
          <ac:spMkLst>
            <pc:docMk/>
            <pc:sldMk cId="224496512" sldId="312"/>
            <ac:spMk id="2" creationId="{00000000-0000-0000-0000-000000000000}"/>
          </ac:spMkLst>
        </pc:spChg>
        <pc:spChg chg="del">
          <ac:chgData name="James Lee" userId="0c63859d-0af0-46ae-b75a-592aa522f718" providerId="ADAL" clId="{C60567C8-4C88-409A-A49E-878C44BFDAE6}" dt="2022-04-11T06:01:26.886" v="6390" actId="478"/>
          <ac:spMkLst>
            <pc:docMk/>
            <pc:sldMk cId="224496512" sldId="312"/>
            <ac:spMk id="3" creationId="{00000000-0000-0000-0000-000000000000}"/>
          </ac:spMkLst>
        </pc:spChg>
        <pc:spChg chg="add del mod">
          <ac:chgData name="James Lee" userId="0c63859d-0af0-46ae-b75a-592aa522f718" providerId="ADAL" clId="{C60567C8-4C88-409A-A49E-878C44BFDAE6}" dt="2022-04-11T06:02:18.282" v="6456" actId="478"/>
          <ac:spMkLst>
            <pc:docMk/>
            <pc:sldMk cId="224496512" sldId="312"/>
            <ac:spMk id="5" creationId="{C562E721-8F4D-4540-A397-75B93B9AB23A}"/>
          </ac:spMkLst>
        </pc:spChg>
        <pc:spChg chg="add mod">
          <ac:chgData name="James Lee" userId="0c63859d-0af0-46ae-b75a-592aa522f718" providerId="ADAL" clId="{C60567C8-4C88-409A-A49E-878C44BFDAE6}" dt="2022-04-11T13:29:25.452" v="7676" actId="20577"/>
          <ac:spMkLst>
            <pc:docMk/>
            <pc:sldMk cId="224496512" sldId="312"/>
            <ac:spMk id="6" creationId="{F8F0491C-05A4-4BFF-9C5B-0BAB84FD686F}"/>
          </ac:spMkLst>
        </pc:spChg>
        <pc:picChg chg="del">
          <ac:chgData name="James Lee" userId="0c63859d-0af0-46ae-b75a-592aa522f718" providerId="ADAL" clId="{C60567C8-4C88-409A-A49E-878C44BFDAE6}" dt="2022-04-11T06:01:26.886" v="6390" actId="478"/>
          <ac:picMkLst>
            <pc:docMk/>
            <pc:sldMk cId="224496512" sldId="312"/>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36397DC-2569-4D53-8FA1-92F7EDB47EB2}" type="datetimeFigureOut">
              <a:rPr lang="en-GB" smtClean="0"/>
              <a:t>12/04/2022</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CE20E07-B455-4494-9CE2-D18C4FEE8277}" type="slidenum">
              <a:rPr lang="en-GB" smtClean="0"/>
              <a:t>‹#›</a:t>
            </a:fld>
            <a:endParaRPr lang="en-GB" dirty="0"/>
          </a:p>
        </p:txBody>
      </p:sp>
    </p:spTree>
    <p:extLst>
      <p:ext uri="{BB962C8B-B14F-4D97-AF65-F5344CB8AC3E}">
        <p14:creationId xmlns:p14="http://schemas.microsoft.com/office/powerpoint/2010/main" val="20115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81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38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9994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43554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01703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94487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5652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114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979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82162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80189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2991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54177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28A76-B28D-43E8-829E-8181B2D95083}" type="datetimeFigureOut">
              <a:rPr lang="en-GB" smtClean="0"/>
              <a:t>12/04/2022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0B65-FEF4-4681-B2A7-6E12F532D6E5}" type="slidenum">
              <a:rPr lang="en-GB" smtClean="0"/>
              <a:t>‹#›</a:t>
            </a:fld>
            <a:endParaRPr lang="en-GB" dirty="0"/>
          </a:p>
        </p:txBody>
      </p:sp>
    </p:spTree>
    <p:extLst>
      <p:ext uri="{BB962C8B-B14F-4D97-AF65-F5344CB8AC3E}">
        <p14:creationId xmlns:p14="http://schemas.microsoft.com/office/powerpoint/2010/main" val="21939565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mathsgenie.co.uk/gcse-may-june-2022-foundation-topic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mathsgenie.co.uk/gcse-may-june-2022-foundation-topic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rbettmaths.com/2022/02/28/edexcel-gcse-foundation-summer-202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mathsgenie.co.uk/gcse-may-june-2022-foundation-topic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www.mathsgenie.co.uk/gcse-may-june-2022-foundation-topic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www.mathsgenie.co.uk/gcse-may-june-2022-foundation-topic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7"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7"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hyperlink" Target="https://www.mathsgenie.co.uk/gcse-may-june-2022-higher-topics.html" TargetMode="External"/><Relationship Id="rId5" Type="http://schemas.openxmlformats.org/officeDocument/2006/relationships/image" Target="../media/image10.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hyperlink" Target="https://www.mathsgenie.co.uk/gcse-may-june-2022-foundation-topics.html" TargetMode="Externa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mathsgenie.co.uk/gcse-may-june-2022-foundation-topic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hyperlink" Target="https://www.mathsgenie.co.uk/gcse-may-june-2022-foundation-topics.html" TargetMode="Externa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7" Type="http://schemas.openxmlformats.org/officeDocument/2006/relationships/image" Target="../media/image7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mathsgenie.co.uk/gcse-may-june-2022-foundation-topic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mathsgenie.co.uk/gcse-may-june-2022-foundation-topic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thsgenie.co.uk/gcse-may-june-2022-foundation-topics.html"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146" y="2048228"/>
            <a:ext cx="9770165" cy="1470025"/>
          </a:xfrm>
          <a:solidFill>
            <a:srgbClr val="2B2F49"/>
          </a:solidFill>
        </p:spPr>
        <p:txBody>
          <a:bodyPr>
            <a:normAutofit fontScale="90000"/>
          </a:bodyPr>
          <a:lstStyle/>
          <a:p>
            <a:r>
              <a:rPr lang="en-GB" sz="5400" b="1" dirty="0">
                <a:solidFill>
                  <a:schemeClr val="bg1"/>
                </a:solidFill>
              </a:rPr>
              <a:t>Year 11 – Paper 1 Revision Pack (Foundation)</a:t>
            </a:r>
          </a:p>
        </p:txBody>
      </p:sp>
      <p:sp>
        <p:nvSpPr>
          <p:cNvPr id="3" name="Subtitle 2"/>
          <p:cNvSpPr>
            <a:spLocks noGrp="1"/>
          </p:cNvSpPr>
          <p:nvPr>
            <p:ph type="subTitle" idx="1"/>
          </p:nvPr>
        </p:nvSpPr>
        <p:spPr>
          <a:xfrm>
            <a:off x="2180118" y="3690560"/>
            <a:ext cx="7772400" cy="622920"/>
          </a:xfrm>
          <a:solidFill>
            <a:schemeClr val="accent6">
              <a:lumMod val="75000"/>
            </a:schemeClr>
          </a:solidFill>
        </p:spPr>
        <p:txBody>
          <a:bodyPr>
            <a:normAutofit/>
          </a:bodyPr>
          <a:lstStyle/>
          <a:p>
            <a:r>
              <a:rPr lang="en-GB" b="1" dirty="0">
                <a:solidFill>
                  <a:schemeClr val="bg1"/>
                </a:solidFill>
              </a:rPr>
              <a:t>Friday 20</a:t>
            </a:r>
            <a:r>
              <a:rPr lang="en-GB" b="1" baseline="30000" dirty="0">
                <a:solidFill>
                  <a:schemeClr val="bg1"/>
                </a:solidFill>
              </a:rPr>
              <a:t>th</a:t>
            </a:r>
            <a:r>
              <a:rPr lang="en-GB" b="1" dirty="0">
                <a:solidFill>
                  <a:schemeClr val="bg1"/>
                </a:solidFill>
              </a:rPr>
              <a:t> May 2021 - AM</a:t>
            </a: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63" y="4485787"/>
            <a:ext cx="3054129" cy="96935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DF6529C-CE38-465B-BFB6-48FE1B6176D4}"/>
              </a:ext>
            </a:extLst>
          </p:cNvPr>
          <p:cNvGrpSpPr/>
          <p:nvPr/>
        </p:nvGrpSpPr>
        <p:grpSpPr>
          <a:xfrm>
            <a:off x="10608581" y="200291"/>
            <a:ext cx="1364941" cy="1445629"/>
            <a:chOff x="4090851" y="1459298"/>
            <a:chExt cx="4010297" cy="3939403"/>
          </a:xfrm>
        </p:grpSpPr>
        <p:pic>
          <p:nvPicPr>
            <p:cNvPr id="6" name="Picture 5">
              <a:extLst>
                <a:ext uri="{FF2B5EF4-FFF2-40B4-BE49-F238E27FC236}">
                  <a16:creationId xmlns:a16="http://schemas.microsoft.com/office/drawing/2014/main" id="{504D7D1A-C0D2-4338-BB0F-4A52A4316539}"/>
                </a:ext>
              </a:extLst>
            </p:cNvPr>
            <p:cNvPicPr>
              <a:picLocks noChangeAspect="1"/>
            </p:cNvPicPr>
            <p:nvPr/>
          </p:nvPicPr>
          <p:blipFill>
            <a:blip r:embed="rId4"/>
            <a:stretch>
              <a:fillRect/>
            </a:stretch>
          </p:blipFill>
          <p:spPr>
            <a:xfrm>
              <a:off x="4714875" y="1666875"/>
              <a:ext cx="2762250" cy="3524250"/>
            </a:xfrm>
            <a:prstGeom prst="rect">
              <a:avLst/>
            </a:prstGeom>
          </p:spPr>
        </p:pic>
        <p:sp>
          <p:nvSpPr>
            <p:cNvPr id="7" name="&quot;No&quot; Symbol 20">
              <a:extLst>
                <a:ext uri="{FF2B5EF4-FFF2-40B4-BE49-F238E27FC236}">
                  <a16:creationId xmlns:a16="http://schemas.microsoft.com/office/drawing/2014/main" id="{55E5BA0E-2DC9-4698-BD85-996CC19E5C7B}"/>
                </a:ext>
              </a:extLst>
            </p:cNvPr>
            <p:cNvSpPr/>
            <p:nvPr/>
          </p:nvSpPr>
          <p:spPr>
            <a:xfrm>
              <a:off x="4090851" y="1459298"/>
              <a:ext cx="4010297" cy="3939403"/>
            </a:xfrm>
            <a:prstGeom prst="noSmoking">
              <a:avLst>
                <a:gd name="adj" fmla="val 51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4" name="TextBox 3">
            <a:extLst>
              <a:ext uri="{FF2B5EF4-FFF2-40B4-BE49-F238E27FC236}">
                <a16:creationId xmlns:a16="http://schemas.microsoft.com/office/drawing/2014/main" id="{2D0E7D65-7AF3-474D-9A87-37BAAD1FB0C8}"/>
              </a:ext>
            </a:extLst>
          </p:cNvPr>
          <p:cNvSpPr txBox="1"/>
          <p:nvPr/>
        </p:nvSpPr>
        <p:spPr>
          <a:xfrm>
            <a:off x="3587262" y="200291"/>
            <a:ext cx="7076214" cy="584775"/>
          </a:xfrm>
          <a:prstGeom prst="rect">
            <a:avLst/>
          </a:prstGeom>
          <a:noFill/>
        </p:spPr>
        <p:txBody>
          <a:bodyPr wrap="square" rtlCol="0">
            <a:spAutoFit/>
          </a:bodyPr>
          <a:lstStyle/>
          <a:p>
            <a:pPr algn="r"/>
            <a:r>
              <a:rPr lang="en-GB" dirty="0"/>
              <a:t>Please attempt all questions </a:t>
            </a:r>
            <a:r>
              <a:rPr lang="en-GB" b="1" u="sng" dirty="0"/>
              <a:t>without</a:t>
            </a:r>
            <a:r>
              <a:rPr lang="en-GB" dirty="0"/>
              <a:t> a calculator. </a:t>
            </a:r>
          </a:p>
          <a:p>
            <a:pPr algn="r"/>
            <a:endParaRPr lang="en-GB" sz="1400" dirty="0"/>
          </a:p>
        </p:txBody>
      </p:sp>
    </p:spTree>
    <p:extLst>
      <p:ext uri="{BB962C8B-B14F-4D97-AF65-F5344CB8AC3E}">
        <p14:creationId xmlns:p14="http://schemas.microsoft.com/office/powerpoint/2010/main" val="215062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Place Value</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6350275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4654</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6054</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304.6</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105.06</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5 </m:t>
                                </m:r>
                                <m:r>
                                  <a:rPr lang="en-GB" b="0" i="1" smtClean="0">
                                    <a:solidFill>
                                      <a:schemeClr val="tx1"/>
                                    </a:solidFill>
                                    <a:latin typeface="Cambria Math" panose="02040503050406030204" pitchFamily="18" charset="0"/>
                                  </a:rPr>
                                  <m:t>𝑑𝑖𝑔𝑖𝑡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𝑒𝑣𝑒𝑛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3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𝑖𝑡𝑠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𝑡h𝑜𝑢𝑠𝑎𝑛𝑑𝑠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𝑑𝑖𝑔𝑖𝑡</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r>
                            <a:rPr lang="en-GB" b="0" dirty="0">
                              <a:solidFill>
                                <a:schemeClr val="tx1"/>
                              </a:solidFill>
                            </a:rPr>
                            <a:t>  </a:t>
                          </a:r>
                          <a14:m>
                            <m:oMath xmlns:m="http://schemas.openxmlformats.org/officeDocument/2006/math">
                              <m:r>
                                <a:rPr lang="en-GB" b="0" i="1" smtClean="0">
                                  <a:solidFill>
                                    <a:schemeClr val="tx1"/>
                                  </a:solidFill>
                                  <a:latin typeface="Cambria Math" panose="02040503050406030204" pitchFamily="18" charset="0"/>
                                </a:rPr>
                                <m:t>𝑌𝑜𝑢</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𝑜𝑛𝑙𝑦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𝑢𝑠𝑒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𝑑𝑖𝑔𝑖𝑡</m:t>
                              </m:r>
                              <m:r>
                                <a:rPr lang="en-GB" b="0" i="1" smtClean="0">
                                  <a:solidFill>
                                    <a:schemeClr val="tx1"/>
                                  </a:solidFill>
                                  <a:latin typeface="Cambria Math" panose="02040503050406030204" pitchFamily="18" charset="0"/>
                                </a:rPr>
                                <m:t> 3 </m:t>
                              </m:r>
                              <m:r>
                                <a:rPr lang="en-GB" b="1" i="1" smtClean="0">
                                  <a:solidFill>
                                    <a:schemeClr val="tx1"/>
                                  </a:solidFill>
                                  <a:latin typeface="Cambria Math" panose="02040503050406030204" pitchFamily="18" charset="0"/>
                                </a:rPr>
                                <m:t>𝒐𝒏𝒄𝒆</m:t>
                              </m:r>
                              <m:r>
                                <a:rPr lang="en-GB" b="0" i="0" smtClean="0">
                                  <a:solidFill>
                                    <a:schemeClr val="tx1"/>
                                  </a:solidFill>
                                  <a:latin typeface="Cambria Math" panose="02040503050406030204" pitchFamily="18" charset="0"/>
                                </a:rPr>
                                <m:t>!</m:t>
                              </m:r>
                            </m:oMath>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6350275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Clips 13, 45</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Place Value</a:t>
            </a:r>
          </a:p>
        </p:txBody>
      </p:sp>
      <p:pic>
        <p:nvPicPr>
          <p:cNvPr id="3" name="Picture 2">
            <a:extLst>
              <a:ext uri="{FF2B5EF4-FFF2-40B4-BE49-F238E27FC236}">
                <a16:creationId xmlns:a16="http://schemas.microsoft.com/office/drawing/2014/main" id="{2E6EF5C9-3FF0-4C0A-85FB-A08AB299929D}"/>
              </a:ext>
            </a:extLst>
          </p:cNvPr>
          <p:cNvPicPr>
            <a:picLocks noChangeAspect="1"/>
          </p:cNvPicPr>
          <p:nvPr/>
        </p:nvPicPr>
        <p:blipFill>
          <a:blip r:embed="rId5"/>
          <a:stretch>
            <a:fillRect/>
          </a:stretch>
        </p:blipFill>
        <p:spPr>
          <a:xfrm>
            <a:off x="6171746" y="4326143"/>
            <a:ext cx="3563097" cy="1970376"/>
          </a:xfrm>
          <a:prstGeom prst="rect">
            <a:avLst/>
          </a:prstGeom>
        </p:spPr>
      </p:pic>
    </p:spTree>
    <p:extLst>
      <p:ext uri="{BB962C8B-B14F-4D97-AF65-F5344CB8AC3E}">
        <p14:creationId xmlns:p14="http://schemas.microsoft.com/office/powerpoint/2010/main" val="236198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Product of prime factors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557226973"/>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𝐸𝑥𝑝𝑟𝑒𝑠𝑠</m:t>
                                </m:r>
                                <m:r>
                                  <a:rPr lang="en-GB" b="0" i="1" smtClean="0">
                                    <a:latin typeface="Cambria Math" panose="02040503050406030204" pitchFamily="18" charset="0"/>
                                  </a:rPr>
                                  <m:t> 50 </m:t>
                                </m:r>
                                <m:r>
                                  <a:rPr lang="en-GB" b="0" i="1" smtClean="0">
                                    <a:latin typeface="Cambria Math" panose="02040503050406030204" pitchFamily="18" charset="0"/>
                                  </a:rPr>
                                  <m:t>𝑎𝑠</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𝑝𝑟𝑜𝑑𝑢𝑐𝑡</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𝑝𝑟𝑖𝑚𝑒</m:t>
                                </m:r>
                                <m:r>
                                  <a:rPr lang="en-GB" b="0" i="1" smtClean="0">
                                    <a:latin typeface="Cambria Math" panose="02040503050406030204" pitchFamily="18" charset="0"/>
                                  </a:rPr>
                                  <m:t> </m:t>
                                </m:r>
                                <m:r>
                                  <a:rPr lang="en-GB" b="0" i="1" smtClean="0">
                                    <a:latin typeface="Cambria Math" panose="02040503050406030204" pitchFamily="18" charset="0"/>
                                  </a:rPr>
                                  <m:t>𝑓𝑎𝑐𝑡𝑜𝑟𝑠</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𝐸𝑥𝑝𝑟𝑒𝑠𝑠</m:t>
                                </m:r>
                                <m:r>
                                  <a:rPr lang="en-GB" b="0" i="1" smtClean="0">
                                    <a:latin typeface="Cambria Math" panose="02040503050406030204" pitchFamily="18" charset="0"/>
                                  </a:rPr>
                                  <m:t> 96 </m:t>
                                </m:r>
                                <m:r>
                                  <a:rPr lang="en-GB" b="0" i="1" smtClean="0">
                                    <a:latin typeface="Cambria Math" panose="02040503050406030204" pitchFamily="18" charset="0"/>
                                  </a:rPr>
                                  <m:t>𝑎𝑠</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𝑝𝑟𝑜𝑑𝑢𝑐𝑡</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𝑝𝑟𝑖𝑚𝑒</m:t>
                                </m:r>
                                <m:r>
                                  <a:rPr lang="en-GB" b="0" i="1" smtClean="0">
                                    <a:latin typeface="Cambria Math" panose="02040503050406030204" pitchFamily="18" charset="0"/>
                                  </a:rPr>
                                  <m:t> </m:t>
                                </m:r>
                                <m:r>
                                  <a:rPr lang="en-GB" b="0" i="1" smtClean="0">
                                    <a:latin typeface="Cambria Math" panose="02040503050406030204" pitchFamily="18" charset="0"/>
                                  </a:rPr>
                                  <m:t>𝑓𝑎𝑐𝑡𝑜𝑟𝑠</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𝐺𝑖𝑣𝑒𝑛</m:t>
                                </m:r>
                                <m:r>
                                  <a:rPr lang="en-GB" b="0" i="1" smtClean="0">
                                    <a:latin typeface="Cambria Math" panose="02040503050406030204" pitchFamily="18" charset="0"/>
                                  </a:rPr>
                                  <m:t> </m:t>
                                </m:r>
                                <m:r>
                                  <a:rPr lang="en-GB" b="0" i="1" smtClean="0">
                                    <a:latin typeface="Cambria Math" panose="02040503050406030204" pitchFamily="18" charset="0"/>
                                  </a:rPr>
                                  <m:t>𝑡h𝑎𝑡</m:t>
                                </m:r>
                                <m:r>
                                  <a:rPr lang="en-GB" b="0" i="1" smtClean="0">
                                    <a:latin typeface="Cambria Math" panose="02040503050406030204" pitchFamily="18" charset="0"/>
                                  </a:rPr>
                                  <m:t> 40=</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×5,</m:t>
                                </m:r>
                              </m:oMath>
                            </m:oMathPara>
                          </a14:m>
                          <a:endParaRPr lang="en-GB" b="0" dirty="0">
                            <a:ea typeface="Cambria Math" panose="02040503050406030204" pitchFamily="18" charset="0"/>
                          </a:endParaRPr>
                        </a:p>
                        <a:p>
                          <a:endParaRPr lang="en-GB"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𝐸𝑥𝑝𝑟𝑒𝑠𝑠</m:t>
                                </m:r>
                                <m:r>
                                  <a:rPr lang="en-GB" b="0" i="1" smtClean="0">
                                    <a:latin typeface="Cambria Math" panose="02040503050406030204" pitchFamily="18" charset="0"/>
                                    <a:ea typeface="Cambria Math" panose="02040503050406030204" pitchFamily="18" charset="0"/>
                                  </a:rPr>
                                  <m:t> 80 </m:t>
                                </m:r>
                                <m:r>
                                  <a:rPr lang="en-GB" b="0" i="1" smtClean="0">
                                    <a:latin typeface="Cambria Math" panose="02040503050406030204" pitchFamily="18" charset="0"/>
                                    <a:ea typeface="Cambria Math" panose="02040503050406030204" pitchFamily="18" charset="0"/>
                                  </a:rPr>
                                  <m:t>𝑎𝑠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𝑝𝑟𝑜𝑑𝑢𝑐𝑡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𝑜𝑓</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𝑝𝑟𝑖𝑚𝑒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𝑓𝑎𝑐𝑡𝑜𝑟𝑠</m:t>
                                </m:r>
                              </m:oMath>
                            </m:oMathPara>
                          </a14:m>
                          <a:endParaRPr lang="en-GB" b="0" dirty="0">
                            <a:ea typeface="Cambria Math" panose="02040503050406030204" pitchFamily="18" charset="0"/>
                          </a:endParaRPr>
                        </a:p>
                        <a:p>
                          <a:endParaRPr lang="en-GB"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𝐸𝑥𝑝𝑟𝑒𝑠𝑠</m:t>
                                </m:r>
                                <m:r>
                                  <a:rPr lang="en-GB" b="0" i="1" smtClean="0">
                                    <a:latin typeface="Cambria Math" panose="02040503050406030204" pitchFamily="18" charset="0"/>
                                    <a:ea typeface="Cambria Math" panose="02040503050406030204" pitchFamily="18" charset="0"/>
                                  </a:rPr>
                                  <m:t> 400 </m:t>
                                </m:r>
                                <m:r>
                                  <a:rPr lang="en-GB" b="0" i="1" smtClean="0">
                                    <a:latin typeface="Cambria Math" panose="02040503050406030204" pitchFamily="18" charset="0"/>
                                    <a:ea typeface="Cambria Math" panose="02040503050406030204" pitchFamily="18" charset="0"/>
                                  </a:rPr>
                                  <m:t>𝑎𝑠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𝑝𝑟𝑜𝑑𝑢𝑑𝑐𝑡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𝑜𝑓</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𝑝𝑟𝑖𝑚𝑒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𝑓𝑎𝑐𝑡𝑜𝑟𝑠</m:t>
                                </m:r>
                              </m:oMath>
                            </m:oMathPara>
                          </a14:m>
                          <a:endParaRPr lang="en-GB" b="0" dirty="0">
                            <a:ea typeface="Cambria Math" panose="02040503050406030204" pitchFamily="18" charset="0"/>
                          </a:endParaRPr>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𝐺𝑖𝑣𝑒𝑛</m:t>
                                </m:r>
                                <m:r>
                                  <a:rPr lang="en-GB" b="0" i="1" smtClean="0">
                                    <a:latin typeface="Cambria Math" panose="02040503050406030204" pitchFamily="18" charset="0"/>
                                  </a:rPr>
                                  <m:t> </m:t>
                                </m:r>
                                <m:r>
                                  <a:rPr lang="en-GB" b="0" i="1" smtClean="0">
                                    <a:latin typeface="Cambria Math" panose="02040503050406030204" pitchFamily="18" charset="0"/>
                                  </a:rPr>
                                  <m:t>𝑡h𝑎𝑡</m:t>
                                </m:r>
                                <m:r>
                                  <a:rPr lang="en-GB" b="0" i="1" smtClean="0">
                                    <a:latin typeface="Cambria Math" panose="02040503050406030204" pitchFamily="18" charset="0"/>
                                  </a:rPr>
                                  <m:t> 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×5,</m:t>
                                </m:r>
                              </m:oMath>
                            </m:oMathPara>
                          </a14:m>
                          <a:endParaRPr lang="en-GB" b="0" dirty="0">
                            <a:ea typeface="Cambria Math" panose="02040503050406030204" pitchFamily="18" charset="0"/>
                          </a:endParaRPr>
                        </a:p>
                        <a:p>
                          <a:endParaRPr lang="en-GB" b="0" dirty="0">
                            <a:ea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ea typeface="Cambria Math" panose="02040503050406030204" pitchFamily="18" charset="0"/>
                                  </a:rPr>
                                  <m:t>𝑊h𝑎𝑡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𝑖𝑠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𝑡h𝑒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𝑠𝑚𝑎𝑙𝑙𝑒𝑠𝑡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𝑛𝑢𝑚𝑏𝑒𝑟</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𝑦𝑜𝑢</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𝑐𝑎𝑛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𝑚𝑢𝑙𝑡𝑖𝑝𝑙𝑦</m:t>
                                </m:r>
                                <m:r>
                                  <a:rPr lang="en-GB" b="0" i="1" smtClean="0">
                                    <a:latin typeface="Cambria Math" panose="02040503050406030204" pitchFamily="18" charset="0"/>
                                    <a:ea typeface="Cambria Math" panose="02040503050406030204" pitchFamily="18" charset="0"/>
                                  </a:rPr>
                                  <m:t> </m:t>
                                </m:r>
                              </m:oMath>
                              <m:oMath xmlns:m="http://schemas.openxmlformats.org/officeDocument/2006/math">
                                <m:r>
                                  <a:rPr lang="en-GB" b="0" i="1" smtClean="0">
                                    <a:latin typeface="Cambria Math" panose="02040503050406030204" pitchFamily="18" charset="0"/>
                                    <a:ea typeface="Cambria Math" panose="02040503050406030204" pitchFamily="18" charset="0"/>
                                  </a:rPr>
                                  <m:t>20 </m:t>
                                </m:r>
                                <m:r>
                                  <a:rPr lang="en-GB" b="0" i="1" smtClean="0">
                                    <a:latin typeface="Cambria Math" panose="02040503050406030204" pitchFamily="18" charset="0"/>
                                    <a:ea typeface="Cambria Math" panose="02040503050406030204" pitchFamily="18" charset="0"/>
                                  </a:rPr>
                                  <m:t>𝑏𝑦</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𝑡𝑜</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𝑔𝑒𝑡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𝑠𝑞𝑢𝑎𝑟𝑒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𝑛𝑢𝑚𝑏𝑒𝑟</m:t>
                                </m:r>
                                <m:r>
                                  <a:rPr lang="en-GB" b="0" i="1" smtClean="0">
                                    <a:latin typeface="Cambria Math" panose="02040503050406030204" pitchFamily="18" charset="0"/>
                                    <a:ea typeface="Cambria Math" panose="02040503050406030204" pitchFamily="18" charset="0"/>
                                  </a:rPr>
                                  <m:t>?</m:t>
                                </m:r>
                              </m:oMath>
                            </m:oMathPara>
                          </a14:m>
                          <a:endParaRPr lang="en-GB" b="0" dirty="0">
                            <a:ea typeface="Cambria Math" panose="02040503050406030204" pitchFamily="18" charset="0"/>
                          </a:endParaRPr>
                        </a:p>
                        <a:p>
                          <a:endParaRPr lang="en-GB" b="0"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557226973"/>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sp>
        <p:nvSpPr>
          <p:cNvPr id="7" name="TextBox 8">
            <a:extLst>
              <a:ext uri="{FF2B5EF4-FFF2-40B4-BE49-F238E27FC236}">
                <a16:creationId xmlns:a16="http://schemas.microsoft.com/office/drawing/2014/main" id="{CF61F9CD-31C6-4AD8-8B21-E75D5871D669}"/>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29,30,32,35</a:t>
            </a:r>
          </a:p>
        </p:txBody>
      </p:sp>
      <p:sp>
        <p:nvSpPr>
          <p:cNvPr id="8" name="Title 1">
            <a:extLst>
              <a:ext uri="{FF2B5EF4-FFF2-40B4-BE49-F238E27FC236}">
                <a16:creationId xmlns:a16="http://schemas.microsoft.com/office/drawing/2014/main" id="{EA5ED8B9-6809-44F8-A1D3-25ABCBE0752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33E3FD-2D80-484B-8D0D-F5E682380C9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Prime Factors, HCF &amp; LCM</a:t>
            </a:r>
          </a:p>
        </p:txBody>
      </p:sp>
      <p:pic>
        <p:nvPicPr>
          <p:cNvPr id="10" name="Picture 9">
            <a:extLst>
              <a:ext uri="{FF2B5EF4-FFF2-40B4-BE49-F238E27FC236}">
                <a16:creationId xmlns:a16="http://schemas.microsoft.com/office/drawing/2014/main" id="{F4F15337-2EE9-40DA-A013-02CCB370C418}"/>
              </a:ext>
            </a:extLst>
          </p:cNvPr>
          <p:cNvPicPr>
            <a:picLocks noChangeAspect="1"/>
          </p:cNvPicPr>
          <p:nvPr/>
        </p:nvPicPr>
        <p:blipFill>
          <a:blip r:embed="rId4"/>
          <a:stretch>
            <a:fillRect/>
          </a:stretch>
        </p:blipFill>
        <p:spPr>
          <a:xfrm>
            <a:off x="2328721" y="6387072"/>
            <a:ext cx="2463857" cy="495187"/>
          </a:xfrm>
          <a:prstGeom prst="rect">
            <a:avLst/>
          </a:prstGeom>
        </p:spPr>
      </p:pic>
    </p:spTree>
    <p:extLst>
      <p:ext uri="{BB962C8B-B14F-4D97-AF65-F5344CB8AC3E}">
        <p14:creationId xmlns:p14="http://schemas.microsoft.com/office/powerpoint/2010/main" val="230393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Standard Form</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1642311719"/>
                  </p:ext>
                </p:extLst>
              </p:nvPr>
            </p:nvGraphicFramePr>
            <p:xfrm>
              <a:off x="838200" y="1941564"/>
              <a:ext cx="10515600" cy="4940697"/>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081796">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𝑊𝑟𝑖𝑡𝑒</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𝑠𝑡𝑎𝑛𝑑𝑎𝑟𝑑</m:t>
                                </m:r>
                                <m:r>
                                  <a:rPr lang="en-GB" b="0" i="1" smtClean="0">
                                    <a:latin typeface="Cambria Math" panose="02040503050406030204" pitchFamily="18" charset="0"/>
                                  </a:rPr>
                                  <m:t> </m:t>
                                </m:r>
                                <m:r>
                                  <a:rPr lang="en-GB" b="0" i="1" smtClean="0">
                                    <a:latin typeface="Cambria Math" panose="02040503050406030204" pitchFamily="18" charset="0"/>
                                  </a:rPr>
                                  <m:t>𝑓𝑜𝑟𝑚</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47 000 000</m:t>
                                </m:r>
                              </m:oMath>
                            </m:oMathPara>
                          </a14:m>
                          <a:endParaRPr lang="en-GB" b="0" i="1" dirty="0">
                            <a:latin typeface="Cambria Math" panose="02040503050406030204" pitchFamily="18" charset="0"/>
                          </a:endParaRPr>
                        </a:p>
                        <a:p>
                          <a:pP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300 300</m:t>
                                </m:r>
                              </m:oMath>
                            </m:oMathPara>
                          </a14:m>
                          <a:endParaRPr lang="en-GB" b="0" i="1" dirty="0">
                            <a:latin typeface="Cambria Math" panose="02040503050406030204" pitchFamily="18" charset="0"/>
                          </a:endParaRPr>
                        </a:p>
                        <a:p>
                          <a:pP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0.0007</m:t>
                                </m:r>
                              </m:oMath>
                            </m:oMathPara>
                          </a14:m>
                          <a:endParaRPr lang="en-GB" b="0" i="1" dirty="0">
                            <a:latin typeface="Cambria Math" panose="02040503050406030204" pitchFamily="18" charset="0"/>
                          </a:endParaRPr>
                        </a:p>
                        <a:p>
                          <a:pP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oMath>
                            </m:oMathPara>
                          </a14:m>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𝑊𝑟𝑖𝑡𝑒</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𝑜𝑟𝑑𝑖𝑛𝑎𝑟𝑦</m:t>
                                </m:r>
                                <m:r>
                                  <a:rPr lang="en-GB" b="0" i="1" smtClean="0">
                                    <a:latin typeface="Cambria Math" panose="02040503050406030204" pitchFamily="18" charset="0"/>
                                  </a:rPr>
                                  <m:t> </m:t>
                                </m:r>
                                <m:r>
                                  <a:rPr lang="en-GB" b="0" i="1" smtClean="0">
                                    <a:latin typeface="Cambria Math" panose="02040503050406030204" pitchFamily="18" charset="0"/>
                                  </a:rPr>
                                  <m:t>𝑓𝑜𝑟𝑚</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8</m:t>
                                    </m:r>
                                  </m:sup>
                                </m:sSup>
                              </m:oMath>
                            </m:oMathPara>
                          </a14:m>
                          <a:endParaRPr lang="en-GB" b="0" i="1" dirty="0">
                            <a:latin typeface="Cambria Math" panose="02040503050406030204" pitchFamily="18" charset="0"/>
                          </a:endParaRPr>
                        </a:p>
                        <a:p>
                          <a:endParaRPr lang="en-GB"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2.003 </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oMath>
                            </m:oMathPara>
                          </a14:m>
                          <a:br>
                            <a:rPr lang="en-GB" b="0" i="1" dirty="0">
                              <a:latin typeface="Cambria Math" panose="02040503050406030204" pitchFamily="18" charset="0"/>
                            </a:rPr>
                          </a:b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2 </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−5</m:t>
                                    </m:r>
                                  </m:sup>
                                </m:sSup>
                              </m:oMath>
                            </m:oMathPara>
                          </a14:m>
                          <a:br>
                            <a:rPr lang="en-GB" b="0" i="1" dirty="0">
                              <a:latin typeface="Cambria Math" panose="02040503050406030204" pitchFamily="18" charset="0"/>
                            </a:rPr>
                          </a:br>
                          <a:br>
                            <a:rPr lang="en-GB" b="0" i="1" dirty="0">
                              <a:latin typeface="Cambria Math" panose="02040503050406030204" pitchFamily="18" charset="0"/>
                            </a:rPr>
                          </a:br>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7</m:t>
                                    </m:r>
                                  </m:sup>
                                </m:sSup>
                                <m:r>
                                  <a:rPr lang="en-GB" b="0" i="1" smtClean="0">
                                    <a:latin typeface="Cambria Math" panose="02040503050406030204" pitchFamily="18" charset="0"/>
                                    <a:ea typeface="Cambria Math" panose="02040503050406030204" pitchFamily="18" charset="0"/>
                                  </a:rPr>
                                  <m:t>)×(3×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7</m:t>
                                    </m:r>
                                  </m:sup>
                                </m:sSup>
                                <m:r>
                                  <a:rPr lang="en-GB" b="0" i="1" smtClean="0">
                                    <a:latin typeface="Cambria Math" panose="02040503050406030204" pitchFamily="18" charset="0"/>
                                    <a:ea typeface="Cambria Math" panose="02040503050406030204" pitchFamily="18" charset="0"/>
                                  </a:rPr>
                                  <m:t>)÷(3×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5</m:t>
                                        </m:r>
                                      </m:sup>
                                    </m:sSup>
                                  </m:e>
                                </m:d>
                                <m:r>
                                  <a:rPr lang="en-GB" b="0" i="1" smtClean="0">
                                    <a:latin typeface="Cambria Math" panose="02040503050406030204" pitchFamily="18" charset="0"/>
                                    <a:ea typeface="Cambria Math" panose="02040503050406030204" pitchFamily="18" charset="0"/>
                                  </a:rPr>
                                  <m:t>+(3×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1642311719"/>
                  </p:ext>
                </p:extLst>
              </p:nvPr>
            </p:nvGraphicFramePr>
            <p:xfrm>
              <a:off x="838200" y="1941564"/>
              <a:ext cx="10515600" cy="4940697"/>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56336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38" r="-100232" b="-9334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38" r="-232" b="-93349"/>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8205" r="-100232" b="-7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8205" r="-232" b="-769"/>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56A505BB-1CFE-47CA-8BC1-CA5B68462CE5}"/>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9EA94AA-CDC5-478A-8CDA-DD890943BA96}"/>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122-127</a:t>
            </a:r>
          </a:p>
        </p:txBody>
      </p:sp>
      <p:sp>
        <p:nvSpPr>
          <p:cNvPr id="8" name="Title 1">
            <a:extLst>
              <a:ext uri="{FF2B5EF4-FFF2-40B4-BE49-F238E27FC236}">
                <a16:creationId xmlns:a16="http://schemas.microsoft.com/office/drawing/2014/main" id="{FA644D94-5798-4CD1-964E-EA27597857DA}"/>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FC2D3BE-A14B-4A12-A2E8-A42F25D2F2D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Standard Form</a:t>
            </a:r>
          </a:p>
        </p:txBody>
      </p:sp>
    </p:spTree>
    <p:extLst>
      <p:ext uri="{BB962C8B-B14F-4D97-AF65-F5344CB8AC3E}">
        <p14:creationId xmlns:p14="http://schemas.microsoft.com/office/powerpoint/2010/main" val="132949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Estimation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12634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𝑠𝑞𝑢𝑎𝑟𝑒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𝑑𝑜𝑒𝑠</m:t>
                                </m:r>
                                <m:r>
                                  <a:rPr lang="en-GB" b="0" i="1" smtClean="0">
                                    <a:solidFill>
                                      <a:schemeClr val="tx1"/>
                                    </a:solidFill>
                                    <a:latin typeface="Cambria Math" panose="02040503050406030204" pitchFamily="18" charset="0"/>
                                  </a:rPr>
                                  <m:t> </m:t>
                                </m:r>
                                <m:rad>
                                  <m:radPr>
                                    <m:degHide m:val="on"/>
                                    <m:ctrlPr>
                                      <a:rPr lang="en-GB" b="0" i="1" smtClean="0">
                                        <a:solidFill>
                                          <a:schemeClr val="tx1"/>
                                        </a:solidFill>
                                        <a:latin typeface="Cambria Math" panose="02040503050406030204" pitchFamily="18" charset="0"/>
                                      </a:rPr>
                                    </m:ctrlPr>
                                  </m:radPr>
                                  <m:deg/>
                                  <m:e>
                                    <m:r>
                                      <a:rPr lang="en-GB" b="0" i="1" smtClean="0">
                                        <a:solidFill>
                                          <a:schemeClr val="tx1"/>
                                        </a:solidFill>
                                        <a:latin typeface="Cambria Math" panose="02040503050406030204" pitchFamily="18" charset="0"/>
                                      </a:rPr>
                                      <m:t>40</m:t>
                                    </m:r>
                                  </m:e>
                                </m:rad>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𝑏𝑒𝑡𝑤𝑒𝑒𝑛</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r>
                            <a:rPr lang="en-GB" b="0" i="1" dirty="0">
                              <a:solidFill>
                                <a:schemeClr val="tx1"/>
                              </a:solidFill>
                              <a:latin typeface="Cambria Math" panose="02040503050406030204" pitchFamily="18" charset="0"/>
                            </a:rPr>
                            <a:t>   b.</a:t>
                          </a:r>
                          <a:r>
                            <a:rPr lang="en-GB" b="0" i="1" baseline="0" dirty="0">
                              <a:solidFill>
                                <a:schemeClr val="tx1"/>
                              </a:solidFill>
                              <a:latin typeface="Cambria Math" panose="02040503050406030204" pitchFamily="18" charset="0"/>
                            </a:rPr>
                            <a:t> </a:t>
                          </a:r>
                          <a14:m>
                            <m:oMath xmlns:m="http://schemas.openxmlformats.org/officeDocument/2006/math">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𝐸𝑠𝑡𝑖𝑚𝑎𝑡𝑒</m:t>
                              </m:r>
                              <m:r>
                                <a:rPr lang="en-GB" b="0" i="1" smtClean="0">
                                  <a:solidFill>
                                    <a:schemeClr val="tx1"/>
                                  </a:solidFill>
                                  <a:latin typeface="Cambria Math" panose="02040503050406030204" pitchFamily="18" charset="0"/>
                                </a:rPr>
                                <m:t> </m:t>
                              </m:r>
                              <m:rad>
                                <m:radPr>
                                  <m:degHide m:val="on"/>
                                  <m:ctrlPr>
                                    <a:rPr lang="en-GB" b="0" i="1" smtClean="0">
                                      <a:solidFill>
                                        <a:schemeClr val="tx1"/>
                                      </a:solidFill>
                                      <a:latin typeface="Cambria Math" panose="02040503050406030204" pitchFamily="18" charset="0"/>
                                    </a:rPr>
                                  </m:ctrlPr>
                                </m:radPr>
                                <m:deg/>
                                <m:e>
                                  <m:r>
                                    <a:rPr lang="en-GB" b="0" i="1" smtClean="0">
                                      <a:solidFill>
                                        <a:schemeClr val="tx1"/>
                                      </a:solidFill>
                                      <a:latin typeface="Cambria Math" panose="02040503050406030204" pitchFamily="18" charset="0"/>
                                    </a:rPr>
                                    <m:t>40</m:t>
                                  </m:r>
                                </m:e>
                              </m:rad>
                            </m:oMath>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𝐸𝑠𝑡𝑖𝑚𝑎𝑡𝑒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3.54 </m:t>
                                    </m:r>
                                    <m:r>
                                      <a:rPr lang="en-GB" b="0" i="1" smtClean="0">
                                        <a:solidFill>
                                          <a:schemeClr val="tx1"/>
                                        </a:solidFill>
                                        <a:latin typeface="Cambria Math" panose="02040503050406030204" pitchFamily="18" charset="0"/>
                                        <a:ea typeface="Cambria Math" panose="02040503050406030204" pitchFamily="18" charset="0"/>
                                      </a:rPr>
                                      <m:t>×105</m:t>
                                    </m:r>
                                  </m:num>
                                  <m:den>
                                    <m:r>
                                      <a:rPr lang="en-GB" b="0" i="1" smtClean="0">
                                        <a:solidFill>
                                          <a:schemeClr val="tx1"/>
                                        </a:solidFill>
                                        <a:latin typeface="Cambria Math" panose="02040503050406030204" pitchFamily="18" charset="0"/>
                                      </a:rPr>
                                      <m:t>2.3</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𝐸𝑠𝑡𝑖𝑚𝑎𝑡𝑒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31 </m:t>
                                    </m:r>
                                    <m:r>
                                      <a:rPr lang="en-GB" b="0" i="1" smtClean="0">
                                        <a:solidFill>
                                          <a:schemeClr val="tx1"/>
                                        </a:solidFill>
                                        <a:latin typeface="Cambria Math" panose="02040503050406030204" pitchFamily="18" charset="0"/>
                                        <a:ea typeface="Cambria Math" panose="02040503050406030204" pitchFamily="18" charset="0"/>
                                      </a:rPr>
                                      <m:t>×46</m:t>
                                    </m:r>
                                  </m:num>
                                  <m:den>
                                    <m:r>
                                      <a:rPr lang="en-GB" b="0" i="1" smtClean="0">
                                        <a:solidFill>
                                          <a:schemeClr val="tx1"/>
                                        </a:solidFill>
                                        <a:latin typeface="Cambria Math" panose="02040503050406030204" pitchFamily="18" charset="0"/>
                                        <a:ea typeface="Cambria Math" panose="02040503050406030204" pitchFamily="18" charset="0"/>
                                      </a:rPr>
                                      <m:t>0.496</m:t>
                                    </m:r>
                                  </m:den>
                                </m:f>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𝑔𝑒𝑡𝑠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𝑝𝑎𝑖𝑑</m:t>
                                </m:r>
                                <m:r>
                                  <a:rPr lang="en-GB" b="0" i="1" smtClean="0">
                                    <a:solidFill>
                                      <a:schemeClr val="tx1"/>
                                    </a:solidFill>
                                    <a:latin typeface="Cambria Math" panose="02040503050406030204" pitchFamily="18" charset="0"/>
                                  </a:rPr>
                                  <m:t> £8.23 </m:t>
                                </m:r>
                                <m:r>
                                  <a:rPr lang="en-GB" b="0" i="1" smtClean="0">
                                    <a:solidFill>
                                      <a:schemeClr val="tx1"/>
                                    </a:solidFill>
                                    <a:latin typeface="Cambria Math" panose="02040503050406030204" pitchFamily="18" charset="0"/>
                                  </a:rPr>
                                  <m:t>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h𝑜𝑢𝑟</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𝐸𝑎𝑐h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𝑤𝑒𝑒𝑘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𝑀𝑎𝑟𝑘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𝑤𝑜𝑟𝑘𝑠</m:t>
                                </m:r>
                                <m:r>
                                  <a:rPr lang="en-GB" b="0" i="1" smtClean="0">
                                    <a:solidFill>
                                      <a:schemeClr val="tx1"/>
                                    </a:solidFill>
                                    <a:latin typeface="Cambria Math" panose="02040503050406030204" pitchFamily="18" charset="0"/>
                                  </a:rPr>
                                  <m:t> 42 </m:t>
                                </m:r>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𝐸𝑠𝑡𝑖𝑚𝑎𝑡𝑒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𝑚𝑢𝑐h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𝑚𝑜𝑛𝑒𝑦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𝑔𝑒𝑡𝑠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𝑤𝑒𝑒𝑘</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endParaRPr lang="en-GB" b="0" i="0" dirty="0">
                            <a:solidFill>
                              <a:schemeClr val="tx1"/>
                            </a:solidFill>
                            <a:latin typeface="+mn-lt"/>
                          </a:endParaRPr>
                        </a:p>
                        <a:p>
                          <a:endParaRPr lang="en-GB" b="0" i="0" dirty="0">
                            <a:solidFill>
                              <a:schemeClr val="tx1"/>
                            </a:solidFill>
                            <a:latin typeface="+mn-lt"/>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𝑜𝑣𝑒𝑟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𝑢𝑛𝑑𝑒𝑟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𝑒𝑠𝑡𝑖𝑚𝑎𝑡𝑒</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𝐸𝑥𝑝𝑙𝑎𝑖𝑛</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12634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131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Estimation</a:t>
            </a:r>
          </a:p>
        </p:txBody>
      </p:sp>
    </p:spTree>
    <p:extLst>
      <p:ext uri="{BB962C8B-B14F-4D97-AF65-F5344CB8AC3E}">
        <p14:creationId xmlns:p14="http://schemas.microsoft.com/office/powerpoint/2010/main" val="295426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B: Algebra</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2675210"/>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3BE45160-AB00-407E-A24D-04BCA0BECC2A}"/>
              </a:ext>
            </a:extLst>
          </p:cNvPr>
          <p:cNvPicPr>
            <a:picLocks noChangeAspect="1"/>
          </p:cNvPicPr>
          <p:nvPr/>
        </p:nvPicPr>
        <p:blipFill>
          <a:blip r:embed="rId2"/>
          <a:stretch>
            <a:fillRect/>
          </a:stretch>
        </p:blipFill>
        <p:spPr>
          <a:xfrm>
            <a:off x="3094896" y="2680133"/>
            <a:ext cx="6044169" cy="2384236"/>
          </a:xfrm>
          <a:prstGeom prst="rect">
            <a:avLst/>
          </a:prstGeom>
        </p:spPr>
      </p:pic>
    </p:spTree>
    <p:extLst>
      <p:ext uri="{BB962C8B-B14F-4D97-AF65-F5344CB8AC3E}">
        <p14:creationId xmlns:p14="http://schemas.microsoft.com/office/powerpoint/2010/main" val="427838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Simplification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918585773"/>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𝑎</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𝑎</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𝑎</m:t>
                                </m:r>
                              </m:oMath>
                            </m:oMathPara>
                          </a14:m>
                          <a:endParaRPr lang="en-GB" b="0" dirty="0">
                            <a:solidFill>
                              <a:schemeClr val="tx1"/>
                            </a:solidFill>
                            <a:ea typeface="Cambria Math" panose="02040503050406030204" pitchFamily="18" charset="0"/>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𝑎</m:t>
                                </m:r>
                                <m:r>
                                  <a:rPr lang="en-GB" b="0" i="1" smtClean="0">
                                    <a:solidFill>
                                      <a:schemeClr val="tx1"/>
                                    </a:solidFill>
                                    <a:latin typeface="Cambria Math" panose="02040503050406030204" pitchFamily="18" charset="0"/>
                                    <a:ea typeface="Cambria Math" panose="02040503050406030204" pitchFamily="18" charset="0"/>
                                  </a:rPr>
                                  <m:t>×2×</m:t>
                                </m:r>
                                <m:r>
                                  <a:rPr lang="en-GB" b="0" i="1" smtClean="0">
                                    <a:solidFill>
                                      <a:schemeClr val="tx1"/>
                                    </a:solidFill>
                                    <a:latin typeface="Cambria Math" panose="02040503050406030204" pitchFamily="18" charset="0"/>
                                    <a:ea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𝑎</m:t>
                                </m:r>
                                <m:r>
                                  <a:rPr lang="en-GB" b="0" i="1" smtClean="0">
                                    <a:solidFill>
                                      <a:schemeClr val="tx1"/>
                                    </a:solidFill>
                                    <a:latin typeface="Cambria Math" panose="02040503050406030204" pitchFamily="18" charset="0"/>
                                    <a:ea typeface="Cambria Math" panose="02040503050406030204" pitchFamily="18" charset="0"/>
                                  </a:rPr>
                                  <m:t>×2×</m:t>
                                </m:r>
                                <m:r>
                                  <a:rPr lang="en-GB" b="0" i="1" smtClean="0">
                                    <a:solidFill>
                                      <a:schemeClr val="tx1"/>
                                    </a:solidFill>
                                    <a:latin typeface="Cambria Math" panose="02040503050406030204" pitchFamily="18" charset="0"/>
                                    <a:ea typeface="Cambria Math" panose="02040503050406030204" pitchFamily="18" charset="0"/>
                                  </a:rPr>
                                  <m:t>𝑎</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+6</m:t>
                                </m:r>
                                <m:r>
                                  <a:rPr lang="en-GB" b="0" i="1" smtClean="0">
                                    <a:solidFill>
                                      <a:schemeClr val="tx1"/>
                                    </a:solidFill>
                                    <a:latin typeface="Cambria Math" panose="02040503050406030204" pitchFamily="18" charset="0"/>
                                  </a:rPr>
                                  <m:t>𝑎</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+7</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7</m:t>
                                </m:r>
                                <m:r>
                                  <a:rPr lang="en-GB" b="0" i="1" smtClean="0">
                                    <a:solidFill>
                                      <a:schemeClr val="tx1"/>
                                    </a:solidFill>
                                    <a:latin typeface="Cambria Math" panose="02040503050406030204" pitchFamily="18" charset="0"/>
                                  </a:rPr>
                                  <m:t>𝑎𝑏</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𝑎𝑏</m:t>
                                </m:r>
                                <m:r>
                                  <a:rPr lang="en-GB" b="0" i="1" smtClean="0">
                                    <a:solidFill>
                                      <a:schemeClr val="tx1"/>
                                    </a:solidFill>
                                    <a:latin typeface="Cambria Math" panose="02040503050406030204" pitchFamily="18" charset="0"/>
                                  </a:rPr>
                                  <m:t> −3</m:t>
                                </m:r>
                                <m:r>
                                  <a:rPr lang="en-GB" b="0" i="1" smtClean="0">
                                    <a:solidFill>
                                      <a:schemeClr val="tx1"/>
                                    </a:solidFill>
                                    <a:latin typeface="Cambria Math" panose="02040503050406030204" pitchFamily="18" charset="0"/>
                                  </a:rPr>
                                  <m:t>𝑎𝑏</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num>
                                  <m:den>
                                    <m:r>
                                      <a:rPr lang="en-GB" b="0" i="1" smtClean="0">
                                        <a:solidFill>
                                          <a:schemeClr val="tx1"/>
                                        </a:solidFill>
                                        <a:latin typeface="Cambria Math" panose="02040503050406030204" pitchFamily="18" charset="0"/>
                                      </a:rPr>
                                      <m:t>2</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918585773"/>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38" r="-100232" b="-9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38" r="-232" b="-91905"/>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9635" r="-100232" b="-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9635" r="-232" b="-521"/>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156-159, 173, 174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Simplifying Algebra </a:t>
            </a:r>
          </a:p>
        </p:txBody>
      </p:sp>
    </p:spTree>
    <p:extLst>
      <p:ext uri="{BB962C8B-B14F-4D97-AF65-F5344CB8AC3E}">
        <p14:creationId xmlns:p14="http://schemas.microsoft.com/office/powerpoint/2010/main" val="280003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Substitution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86613588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=5, </m:t>
                                </m:r>
                                <m:r>
                                  <a:rPr lang="en-GB" b="0" i="1" smtClean="0">
                                    <a:solidFill>
                                      <a:schemeClr val="tx1"/>
                                    </a:solidFill>
                                    <a:latin typeface="Cambria Math" panose="02040503050406030204" pitchFamily="18" charset="0"/>
                                  </a:rPr>
                                  <m:t>𝑤𝑜𝑟𝑘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br>
                            <a:rPr lang="en-GB" b="0" dirty="0">
                              <a:solidFill>
                                <a:schemeClr val="tx1"/>
                              </a:solidFill>
                            </a:rPr>
                          </a:br>
                          <a:br>
                            <a:rPr lang="en-GB" b="0" dirty="0">
                              <a:solidFill>
                                <a:schemeClr val="tx1"/>
                              </a:solidFill>
                            </a:rPr>
                          </a:b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=−9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=3, </m:t>
                                </m:r>
                                <m:r>
                                  <a:rPr lang="en-GB" b="0" i="1" smtClean="0">
                                    <a:solidFill>
                                      <a:schemeClr val="tx1"/>
                                    </a:solidFill>
                                    <a:latin typeface="Cambria Math" panose="02040503050406030204" pitchFamily="18" charset="0"/>
                                  </a:rPr>
                                  <m:t>𝑤𝑜𝑟𝑘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br>
                            <a:rPr lang="en-GB" b="0" dirty="0">
                              <a:solidFill>
                                <a:schemeClr val="tx1"/>
                              </a:solidFill>
                            </a:rPr>
                          </a:br>
                          <a:br>
                            <a:rPr lang="en-GB" b="0" dirty="0">
                              <a:solidFill>
                                <a:schemeClr val="tx1"/>
                              </a:solidFill>
                            </a:rPr>
                          </a:b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=5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=−2, </m:t>
                                </m:r>
                                <m:r>
                                  <a:rPr lang="en-GB" b="0" i="1" smtClean="0">
                                    <a:solidFill>
                                      <a:schemeClr val="tx1"/>
                                    </a:solidFill>
                                    <a:latin typeface="Cambria Math" panose="02040503050406030204" pitchFamily="18" charset="0"/>
                                  </a:rPr>
                                  <m:t>𝑤𝑜𝑟𝑘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oMath>
                            </m:oMathPara>
                          </a14:m>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𝑏</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m:t>
                                </m:r>
                              </m:oMath>
                            </m:oMathPara>
                          </a14:m>
                          <a:endParaRPr lang="en-GB" b="0" i="1" dirty="0">
                            <a:solidFill>
                              <a:schemeClr val="tx1"/>
                            </a:solidFill>
                            <a:latin typeface="Cambria Math" panose="02040503050406030204" pitchFamily="18" charset="0"/>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𝑢</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𝑎𝑡</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𝑤h𝑒𝑛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𝑢</m:t>
                                </m:r>
                                <m:r>
                                  <a:rPr lang="en-GB" b="0" i="1" smtClean="0">
                                    <a:solidFill>
                                      <a:schemeClr val="tx1"/>
                                    </a:solidFill>
                                    <a:latin typeface="Cambria Math" panose="02040503050406030204" pitchFamily="18" charset="0"/>
                                  </a:rPr>
                                  <m:t>=2,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2</m:t>
                                    </m:r>
                                  </m:den>
                                </m:f>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m:t>
                                </m:r>
                                <m:r>
                                  <a:rPr lang="en-GB" b="0" i="1" smtClean="0">
                                    <a:solidFill>
                                      <a:schemeClr val="tx1"/>
                                    </a:solidFill>
                                    <a:latin typeface="Cambria Math" panose="02040503050406030204" pitchFamily="18" charset="0"/>
                                  </a:rPr>
                                  <m:t>=−10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86613588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155, 278, 780-783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Substitution </a:t>
            </a:r>
          </a:p>
        </p:txBody>
      </p:sp>
    </p:spTree>
    <p:extLst>
      <p:ext uri="{BB962C8B-B14F-4D97-AF65-F5344CB8AC3E}">
        <p14:creationId xmlns:p14="http://schemas.microsoft.com/office/powerpoint/2010/main" val="127780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Inequalities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57972355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 ≥10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 ≥2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+11</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𝑅𝑒𝑝𝑟𝑒𝑠𝑒𝑛𝑡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2&lt;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≤5</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𝐿𝑖𝑠𝑡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𝑖𝑛𝑡𝑒𝑔𝑒𝑟𝑠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𝑠𝑎𝑡𝑖𝑠𝑓𝑦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𝑖𝑛𝑒𝑞𝑢𝑎𝑙𝑖𝑡𝑦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𝑅𝑒𝑝𝑟𝑒𝑠𝑒𝑛𝑡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−3&lt;2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 ≤</m:t>
                                </m:r>
                                <m:r>
                                  <a:rPr lang="en-GB" b="0" i="0" smtClean="0">
                                    <a:solidFill>
                                      <a:schemeClr val="tx1"/>
                                    </a:solidFill>
                                    <a:latin typeface="Cambria Math" panose="02040503050406030204" pitchFamily="18" charset="0"/>
                                  </a:rPr>
                                  <m:t>7</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57972355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FA35CEDF-6A6C-41A0-B18B-04286D159994}"/>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A639A1AF-0712-46DC-9A0C-60F08D1435CD}"/>
              </a:ext>
            </a:extLst>
          </p:cNvPr>
          <p:cNvSpPr txBox="1"/>
          <p:nvPr/>
        </p:nvSpPr>
        <p:spPr>
          <a:xfrm>
            <a:off x="4792578" y="6377446"/>
            <a:ext cx="1303422" cy="30777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265-272</a:t>
            </a:r>
          </a:p>
        </p:txBody>
      </p:sp>
      <p:sp>
        <p:nvSpPr>
          <p:cNvPr id="8" name="Title 1">
            <a:extLst>
              <a:ext uri="{FF2B5EF4-FFF2-40B4-BE49-F238E27FC236}">
                <a16:creationId xmlns:a16="http://schemas.microsoft.com/office/drawing/2014/main" id="{DF57764D-6DFE-49E6-9134-28919337279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2844AEF9-3158-44C0-B8DB-DB44E7EB261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Inequalities </a:t>
            </a:r>
          </a:p>
        </p:txBody>
      </p:sp>
    </p:spTree>
    <p:extLst>
      <p:ext uri="{BB962C8B-B14F-4D97-AF65-F5344CB8AC3E}">
        <p14:creationId xmlns:p14="http://schemas.microsoft.com/office/powerpoint/2010/main" val="78601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Quadratic Equations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3512644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+16=0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−6=0</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+24</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3512644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C3E64B3D-62FD-440F-B6B2-AE3A9C6606D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AD4735-F311-42CF-BB6F-FE5510E80D7A}"/>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230-234</a:t>
            </a:r>
          </a:p>
        </p:txBody>
      </p:sp>
      <p:sp>
        <p:nvSpPr>
          <p:cNvPr id="8" name="Title 1">
            <a:extLst>
              <a:ext uri="{FF2B5EF4-FFF2-40B4-BE49-F238E27FC236}">
                <a16:creationId xmlns:a16="http://schemas.microsoft.com/office/drawing/2014/main" id="{4A28BA49-6A83-471B-B097-42FA2C87635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8446737-4D38-4B97-B7CC-AFB5F97757C4}"/>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Solving Quadratics </a:t>
            </a:r>
          </a:p>
        </p:txBody>
      </p:sp>
    </p:spTree>
    <p:extLst>
      <p:ext uri="{BB962C8B-B14F-4D97-AF65-F5344CB8AC3E}">
        <p14:creationId xmlns:p14="http://schemas.microsoft.com/office/powerpoint/2010/main" val="335491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Quadratic Graphs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94439675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baseline="0" dirty="0">
                              <a:solidFill>
                                <a:schemeClr val="tx1"/>
                              </a:solidFill>
                            </a:rPr>
                            <a:t> </a:t>
                          </a:r>
                          <a14:m>
                            <m:oMath xmlns:m="http://schemas.openxmlformats.org/officeDocument/2006/math">
                              <m:r>
                                <a:rPr lang="en-GB" b="0" i="1" baseline="0" smtClean="0">
                                  <a:solidFill>
                                    <a:schemeClr val="tx1"/>
                                  </a:solidFill>
                                  <a:latin typeface="Cambria Math" panose="02040503050406030204" pitchFamily="18" charset="0"/>
                                </a:rPr>
                                <m:t>𝑏</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𝐹𝑖𝑛𝑑</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𝑡h𝑒</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𝑐𝑜𝑜𝑟𝑑𝑖𝑛𝑎𝑡𝑒𝑠</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𝑜𝑓</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𝑡h𝑒</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𝑡𝑢𝑟𝑛𝑖𝑛𝑔</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𝑝𝑜𝑖𝑛𝑡</m:t>
                              </m:r>
                            </m:oMath>
                          </a14:m>
                          <a:endParaRPr lang="en-GB"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𝑟𝑜𝑜𝑡𝑠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𝑑</m:t>
                                </m:r>
                                <m:r>
                                  <a:rPr lang="en-GB" b="0" i="1" smtClean="0">
                                    <a:solidFill>
                                      <a:schemeClr val="tx1"/>
                                    </a:solidFill>
                                    <a:latin typeface="Cambria Math" panose="02040503050406030204" pitchFamily="18" charset="0"/>
                                  </a:rPr>
                                  <m:t>.</m:t>
                                </m:r>
                                <m:r>
                                  <m:rPr>
                                    <m:nor/>
                                  </m:rPr>
                                  <a:rPr lang="en-GB" sz="1800" b="1" kern="1200" smtClean="0">
                                    <a:solidFill>
                                      <a:schemeClr val="lt1"/>
                                    </a:solidFill>
                                    <a:effectLst/>
                                    <a:latin typeface="+mn-lt"/>
                                    <a:ea typeface="+mn-ea"/>
                                    <a:cs typeface="+mn-cs"/>
                                  </a:rPr>
                                  <m:t> </m:t>
                                </m:r>
                                <m:r>
                                  <m:rPr>
                                    <m:nor/>
                                  </m:rPr>
                                  <a:rPr lang="en-GB" sz="1800" b="0" i="1" kern="1200" smtClean="0">
                                    <a:solidFill>
                                      <a:schemeClr val="tx1"/>
                                    </a:solidFill>
                                    <a:effectLst/>
                                    <a:latin typeface="Cambria (Math)"/>
                                    <a:ea typeface="+mn-ea"/>
                                    <a:cs typeface="+mn-cs"/>
                                  </a:rPr>
                                  <m:t>Find</m:t>
                                </m:r>
                                <m:r>
                                  <m:rPr>
                                    <m:nor/>
                                  </m:rPr>
                                  <a:rPr lang="en-GB" sz="1800" b="0" i="1" kern="1200" smtClean="0">
                                    <a:solidFill>
                                      <a:schemeClr val="tx1"/>
                                    </a:solidFill>
                                    <a:effectLst/>
                                    <a:latin typeface="Cambria (Math)"/>
                                    <a:ea typeface="+mn-ea"/>
                                    <a:cs typeface="+mn-cs"/>
                                  </a:rPr>
                                  <m:t> </m:t>
                                </m:r>
                                <m:r>
                                  <m:rPr>
                                    <m:nor/>
                                  </m:rPr>
                                  <a:rPr lang="en-GB" sz="1800" b="0" i="1" kern="1200" smtClean="0">
                                    <a:solidFill>
                                      <a:schemeClr val="tx1"/>
                                    </a:solidFill>
                                    <a:effectLst/>
                                    <a:latin typeface="Cambria (Math)"/>
                                    <a:ea typeface="+mn-ea"/>
                                    <a:cs typeface="+mn-cs"/>
                                  </a:rPr>
                                  <m:t>an</m:t>
                                </m:r>
                                <m:r>
                                  <m:rPr>
                                    <m:nor/>
                                  </m:rPr>
                                  <a:rPr lang="en-GB" sz="1800" b="0" i="1" kern="1200" smtClean="0">
                                    <a:solidFill>
                                      <a:schemeClr val="tx1"/>
                                    </a:solidFill>
                                    <a:effectLst/>
                                    <a:latin typeface="Cambria (Math)"/>
                                    <a:ea typeface="+mn-ea"/>
                                    <a:cs typeface="+mn-cs"/>
                                  </a:rPr>
                                  <m:t> </m:t>
                                </m:r>
                                <m:r>
                                  <m:rPr>
                                    <m:nor/>
                                  </m:rPr>
                                  <a:rPr lang="en-GB" sz="1800" b="0" i="1" kern="1200" smtClean="0">
                                    <a:solidFill>
                                      <a:schemeClr val="tx1"/>
                                    </a:solidFill>
                                    <a:effectLst/>
                                    <a:latin typeface="Cambria (Math)"/>
                                    <a:ea typeface="+mn-ea"/>
                                    <a:cs typeface="+mn-cs"/>
                                  </a:rPr>
                                  <m:t>estimate</m:t>
                                </m:r>
                                <m:r>
                                  <m:rPr>
                                    <m:nor/>
                                  </m:rPr>
                                  <a:rPr lang="en-GB" sz="1800" b="0" i="1" kern="1200" smtClean="0">
                                    <a:solidFill>
                                      <a:schemeClr val="tx1"/>
                                    </a:solidFill>
                                    <a:effectLst/>
                                    <a:latin typeface="Cambria (Math)"/>
                                    <a:ea typeface="+mn-ea"/>
                                    <a:cs typeface="+mn-cs"/>
                                  </a:rPr>
                                  <m:t> </m:t>
                                </m:r>
                                <m:r>
                                  <m:rPr>
                                    <m:nor/>
                                  </m:rPr>
                                  <a:rPr lang="en-GB" sz="1800" b="0" i="1" kern="1200" smtClean="0">
                                    <a:solidFill>
                                      <a:schemeClr val="tx1"/>
                                    </a:solidFill>
                                    <a:effectLst/>
                                    <a:latin typeface="Cambria (Math)"/>
                                    <a:ea typeface="+mn-ea"/>
                                    <a:cs typeface="+mn-cs"/>
                                  </a:rPr>
                                  <m:t>to</m:t>
                                </m:r>
                                <m:r>
                                  <m:rPr>
                                    <m:nor/>
                                  </m:rPr>
                                  <a:rPr lang="en-GB" sz="1800" b="0" i="1" kern="1200" smtClean="0">
                                    <a:solidFill>
                                      <a:schemeClr val="tx1"/>
                                    </a:solidFill>
                                    <a:effectLst/>
                                    <a:latin typeface="Cambria (Math)"/>
                                    <a:ea typeface="+mn-ea"/>
                                    <a:cs typeface="+mn-cs"/>
                                  </a:rPr>
                                  <m:t> </m:t>
                                </m:r>
                                <m:sSup>
                                  <m:sSupPr>
                                    <m:ctrlPr>
                                      <a:rPr lang="en-GB" sz="1800" b="0" i="1" kern="1200">
                                        <a:solidFill>
                                          <a:schemeClr val="tx1"/>
                                        </a:solidFill>
                                        <a:effectLst/>
                                        <a:latin typeface="Cambria Math" panose="02040503050406030204" pitchFamily="18" charset="0"/>
                                        <a:ea typeface="+mn-ea"/>
                                        <a:cs typeface="+mn-cs"/>
                                      </a:rPr>
                                    </m:ctrlPr>
                                  </m:sSupPr>
                                  <m:e>
                                    <m:r>
                                      <a:rPr lang="en-GB" sz="1800" b="0" i="1" kern="1200">
                                        <a:solidFill>
                                          <a:schemeClr val="tx1"/>
                                        </a:solidFill>
                                        <a:effectLst/>
                                        <a:latin typeface="Cambria Math" panose="02040503050406030204" pitchFamily="18" charset="0"/>
                                        <a:ea typeface="+mn-ea"/>
                                        <a:cs typeface="+mn-cs"/>
                                      </a:rPr>
                                      <m:t>𝑥</m:t>
                                    </m:r>
                                  </m:e>
                                  <m:sup>
                                    <m:r>
                                      <a:rPr lang="en-GB" sz="1800" b="0" i="1" kern="1200">
                                        <a:solidFill>
                                          <a:schemeClr val="tx1"/>
                                        </a:solidFill>
                                        <a:effectLst/>
                                        <a:latin typeface="Cambria Math" panose="02040503050406030204" pitchFamily="18" charset="0"/>
                                        <a:ea typeface="+mn-ea"/>
                                        <a:cs typeface="+mn-cs"/>
                                      </a:rPr>
                                      <m:t>2</m:t>
                                    </m:r>
                                  </m:sup>
                                </m:sSup>
                                <m:r>
                                  <a:rPr lang="en-GB" sz="1800" b="0" i="1" kern="1200" smtClean="0">
                                    <a:solidFill>
                                      <a:schemeClr val="tx1"/>
                                    </a:solidFill>
                                    <a:effectLst/>
                                    <a:latin typeface="Cambria Math" panose="02040503050406030204" pitchFamily="18" charset="0"/>
                                    <a:ea typeface="+mn-ea"/>
                                    <a:cs typeface="+mn-cs"/>
                                  </a:rPr>
                                  <m:t>−2</m:t>
                                </m:r>
                                <m:r>
                                  <a:rPr lang="en-GB" sz="1800" b="0" i="1" kern="1200" smtClean="0">
                                    <a:solidFill>
                                      <a:schemeClr val="tx1"/>
                                    </a:solidFill>
                                    <a:effectLst/>
                                    <a:latin typeface="Cambria Math" panose="02040503050406030204" pitchFamily="18" charset="0"/>
                                    <a:ea typeface="+mn-ea"/>
                                    <a:cs typeface="+mn-cs"/>
                                  </a:rPr>
                                  <m:t>𝑥</m:t>
                                </m:r>
                                <m:r>
                                  <a:rPr lang="en-GB" sz="1800" b="0" i="1" kern="1200">
                                    <a:solidFill>
                                      <a:schemeClr val="tx1"/>
                                    </a:solidFill>
                                    <a:effectLst/>
                                    <a:latin typeface="Cambria Math" panose="02040503050406030204" pitchFamily="18" charset="0"/>
                                    <a:ea typeface="+mn-ea"/>
                                    <a:cs typeface="+mn-cs"/>
                                  </a:rPr>
                                  <m:t>=</m:t>
                                </m:r>
                                <m:r>
                                  <a:rPr lang="en-GB" sz="1800" b="0" i="1" kern="1200" smtClean="0">
                                    <a:solidFill>
                                      <a:schemeClr val="tx1"/>
                                    </a:solidFill>
                                    <a:effectLst/>
                                    <a:latin typeface="Cambria Math" panose="02040503050406030204" pitchFamily="18" charset="0"/>
                                    <a:ea typeface="+mn-ea"/>
                                    <a:cs typeface="+mn-cs"/>
                                  </a:rPr>
                                  <m:t>6</m:t>
                                </m:r>
                              </m:oMath>
                            </m:oMathPara>
                          </a14:m>
                          <a:endParaRPr lang="en-GB" b="0" i="1" dirty="0">
                            <a:solidFill>
                              <a:schemeClr val="tx1"/>
                            </a:solidFill>
                            <a:latin typeface="Cambria (Math)"/>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94439675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pic>
        <p:nvPicPr>
          <p:cNvPr id="11" name="Picture 10">
            <a:extLst>
              <a:ext uri="{FF2B5EF4-FFF2-40B4-BE49-F238E27FC236}">
                <a16:creationId xmlns:a16="http://schemas.microsoft.com/office/drawing/2014/main" id="{1C887941-EA88-4370-BC5D-3974EE162112}"/>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E6AC4D46-45DC-42D9-95F1-BD61EDB943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251-255</a:t>
            </a:r>
          </a:p>
        </p:txBody>
      </p:sp>
      <p:sp>
        <p:nvSpPr>
          <p:cNvPr id="13" name="Title 1">
            <a:extLst>
              <a:ext uri="{FF2B5EF4-FFF2-40B4-BE49-F238E27FC236}">
                <a16:creationId xmlns:a16="http://schemas.microsoft.com/office/drawing/2014/main" id="{A8200EC4-F671-4439-9A5F-CCF78EAC585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E59A8FA1-45D0-483C-97D6-266B27715CF9}"/>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Drawing Quadratic Graphs</a:t>
            </a:r>
          </a:p>
        </p:txBody>
      </p:sp>
      <p:pic>
        <p:nvPicPr>
          <p:cNvPr id="3" name="Picture 2">
            <a:extLst>
              <a:ext uri="{FF2B5EF4-FFF2-40B4-BE49-F238E27FC236}">
                <a16:creationId xmlns:a16="http://schemas.microsoft.com/office/drawing/2014/main" id="{AA09B947-8209-400B-84F2-9750696A87F3}"/>
              </a:ext>
            </a:extLst>
          </p:cNvPr>
          <p:cNvPicPr>
            <a:picLocks noChangeAspect="1"/>
          </p:cNvPicPr>
          <p:nvPr/>
        </p:nvPicPr>
        <p:blipFill>
          <a:blip r:embed="rId5"/>
          <a:stretch>
            <a:fillRect/>
          </a:stretch>
        </p:blipFill>
        <p:spPr>
          <a:xfrm>
            <a:off x="2918532" y="2912945"/>
            <a:ext cx="3121196" cy="3355652"/>
          </a:xfrm>
          <a:prstGeom prst="rect">
            <a:avLst/>
          </a:prstGeom>
        </p:spPr>
      </p:pic>
      <p:pic>
        <p:nvPicPr>
          <p:cNvPr id="7" name="Picture 6">
            <a:extLst>
              <a:ext uri="{FF2B5EF4-FFF2-40B4-BE49-F238E27FC236}">
                <a16:creationId xmlns:a16="http://schemas.microsoft.com/office/drawing/2014/main" id="{810665A7-945D-484C-AFA8-8B70812380ED}"/>
              </a:ext>
            </a:extLst>
          </p:cNvPr>
          <p:cNvPicPr>
            <a:picLocks noChangeAspect="1"/>
          </p:cNvPicPr>
          <p:nvPr/>
        </p:nvPicPr>
        <p:blipFill>
          <a:blip r:embed="rId6"/>
          <a:stretch>
            <a:fillRect/>
          </a:stretch>
        </p:blipFill>
        <p:spPr>
          <a:xfrm>
            <a:off x="952793" y="2020270"/>
            <a:ext cx="2831416" cy="1136463"/>
          </a:xfrm>
          <a:prstGeom prst="rect">
            <a:avLst/>
          </a:prstGeom>
        </p:spPr>
      </p:pic>
    </p:spTree>
    <p:extLst>
      <p:ext uri="{BB962C8B-B14F-4D97-AF65-F5344CB8AC3E}">
        <p14:creationId xmlns:p14="http://schemas.microsoft.com/office/powerpoint/2010/main" val="381153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 y="171301"/>
            <a:ext cx="12063663" cy="622921"/>
          </a:xfrm>
          <a:solidFill>
            <a:srgbClr val="2B2F49"/>
          </a:solidFill>
        </p:spPr>
        <p:txBody>
          <a:bodyPr>
            <a:normAutofit fontScale="90000"/>
          </a:bodyPr>
          <a:lstStyle/>
          <a:p>
            <a:pPr algn="l"/>
            <a:r>
              <a:rPr lang="en-GB" sz="5400" b="1" dirty="0">
                <a:solidFill>
                  <a:schemeClr val="bg1"/>
                </a:solidFill>
              </a:rPr>
              <a:t>How to use this revision pack</a:t>
            </a:r>
          </a:p>
        </p:txBody>
      </p:sp>
      <p:sp>
        <p:nvSpPr>
          <p:cNvPr id="6" name="TextBox 5">
            <a:extLst>
              <a:ext uri="{FF2B5EF4-FFF2-40B4-BE49-F238E27FC236}">
                <a16:creationId xmlns:a16="http://schemas.microsoft.com/office/drawing/2014/main" id="{F8F0491C-05A4-4BFF-9C5B-0BAB84FD686F}"/>
              </a:ext>
            </a:extLst>
          </p:cNvPr>
          <p:cNvSpPr txBox="1"/>
          <p:nvPr/>
        </p:nvSpPr>
        <p:spPr>
          <a:xfrm>
            <a:off x="417095" y="1187116"/>
            <a:ext cx="11389894" cy="5632311"/>
          </a:xfrm>
          <a:prstGeom prst="rect">
            <a:avLst/>
          </a:prstGeom>
          <a:noFill/>
        </p:spPr>
        <p:txBody>
          <a:bodyPr wrap="square" rtlCol="0">
            <a:spAutoFit/>
          </a:bodyPr>
          <a:lstStyle/>
          <a:p>
            <a:pPr marL="342900" indent="-342900">
              <a:buAutoNum type="arabicPeriod"/>
            </a:pPr>
            <a:r>
              <a:rPr lang="en-GB" dirty="0"/>
              <a:t>Review the list of topics that will appear on paper 1 of the summer exams. This can be found on the next page.</a:t>
            </a:r>
          </a:p>
          <a:p>
            <a:pPr marL="342900" indent="-342900">
              <a:buAutoNum type="arabicPeriod"/>
            </a:pPr>
            <a:r>
              <a:rPr lang="en-GB" dirty="0"/>
              <a:t>Work through the revision pages for each of the topics that will appear on the summer exams.</a:t>
            </a:r>
          </a:p>
          <a:p>
            <a:pPr marL="342900" indent="-342900">
              <a:buAutoNum type="arabicPeriod"/>
            </a:pPr>
            <a:r>
              <a:rPr lang="en-GB" dirty="0"/>
              <a:t>Use the electronic mark scheme to check your work and identify areas of weakness. The electronic mark scheme can be found on Teams and Satchel One.</a:t>
            </a:r>
          </a:p>
          <a:p>
            <a:pPr marL="342900" indent="-342900">
              <a:buAutoNum type="arabicPeriod"/>
            </a:pPr>
            <a:r>
              <a:rPr lang="en-GB" dirty="0"/>
              <a:t>Follow up with either:</a:t>
            </a:r>
          </a:p>
          <a:p>
            <a:pPr marL="342900" indent="-342900">
              <a:buAutoNum type="arabicPeriod"/>
            </a:pPr>
            <a:endParaRPr lang="en-GB" dirty="0"/>
          </a:p>
          <a:p>
            <a:pPr marL="800100" lvl="1" indent="-342900">
              <a:buFont typeface="+mj-lt"/>
              <a:buAutoNum type="alphaUcPeriod"/>
            </a:pPr>
            <a:r>
              <a:rPr lang="en-GB" dirty="0"/>
              <a:t>Using the Hegarty Maths Clip Numbers to watch video tutorials on areas of weakness. You should then complete the quizzes on Hegarty to test whether you have closed your gap in knowledge.</a:t>
            </a:r>
          </a:p>
          <a:p>
            <a:pPr lvl="1"/>
            <a:endParaRPr lang="en-GB" dirty="0"/>
          </a:p>
          <a:p>
            <a:pPr lvl="1"/>
            <a:r>
              <a:rPr lang="en-GB" dirty="0"/>
              <a:t>	</a:t>
            </a:r>
            <a:r>
              <a:rPr lang="en-GB" b="1" dirty="0"/>
              <a:t>OR</a:t>
            </a:r>
          </a:p>
          <a:p>
            <a:pPr lvl="1"/>
            <a:endParaRPr lang="en-GB" dirty="0"/>
          </a:p>
          <a:p>
            <a:pPr lvl="1"/>
            <a:r>
              <a:rPr lang="en-GB" dirty="0"/>
              <a:t>B. Follow the link for Maths Genie Exam Practice and search for the pack of questions relating to each topic (Mark Schemes Provided)</a:t>
            </a:r>
          </a:p>
          <a:p>
            <a:pPr lvl="1"/>
            <a:endParaRPr lang="en-GB" dirty="0"/>
          </a:p>
          <a:p>
            <a:pPr lvl="1"/>
            <a:r>
              <a:rPr lang="en-GB" dirty="0"/>
              <a:t>Each of these options is clearly labelled at the bottom of each page of revision.</a:t>
            </a:r>
          </a:p>
          <a:p>
            <a:pPr lvl="1"/>
            <a:endParaRPr lang="en-GB" dirty="0"/>
          </a:p>
          <a:p>
            <a:pPr marL="342900" indent="-342900">
              <a:buAutoNum type="arabicPeriod" startAt="5"/>
            </a:pPr>
            <a:r>
              <a:rPr lang="en-GB" dirty="0"/>
              <a:t>You can also access whole past papers at </a:t>
            </a:r>
            <a:r>
              <a:rPr lang="en-GB" dirty="0">
                <a:hlinkClick r:id="rId3"/>
              </a:rPr>
              <a:t>https://corbettmaths.com/2022/02/28/edexcel-gcse-foundation-summer-2022/</a:t>
            </a:r>
            <a:r>
              <a:rPr lang="en-GB" dirty="0"/>
              <a:t> You should select Advanced Information – Paper 1 (Set A and Set B) </a:t>
            </a:r>
          </a:p>
          <a:p>
            <a:pPr marL="342900" indent="-342900">
              <a:buAutoNum type="arabicPeriod" startAt="5"/>
            </a:pPr>
            <a:r>
              <a:rPr lang="en-GB" dirty="0"/>
              <a:t>Email your class teacher if you have any questions or require further resources. Email Mr Lee if you need help during the school holidays. </a:t>
            </a:r>
          </a:p>
        </p:txBody>
      </p:sp>
    </p:spTree>
    <p:extLst>
      <p:ext uri="{BB962C8B-B14F-4D97-AF65-F5344CB8AC3E}">
        <p14:creationId xmlns:p14="http://schemas.microsoft.com/office/powerpoint/2010/main" val="22449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Linear Sequences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171939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𝑛𝑒𝑥𝑡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𝑡h𝑟𝑒𝑒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𝑡𝑒𝑟𝑚𝑠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𝑙𝑖𝑛𝑒𝑎𝑟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𝑠𝑒𝑞𝑢𝑒𝑛𝑐𝑒𝑠</m:t>
                                </m:r>
                                <m:r>
                                  <a:rPr lang="en-GB" b="0" i="0"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9, 14, 19, …</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2.7, 3.3, 3.9, …</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40, 33, 26, 19,…</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𝑡𝑒𝑟𝑚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𝑙𝑖𝑛𝑒𝑎𝑟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𝑠𝑒𝑞𝑢𝑒𝑛𝑐𝑒𝑠</m:t>
                                </m:r>
                                <m:r>
                                  <a:rPr lang="en-GB" b="0" i="0"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 7, 11, 15, …</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−10, −4, 2, …</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9, 7, 5, 3, …</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5</m:t>
                                </m:r>
                                <m:r>
                                  <a:rPr lang="en-GB" b="0" i="1" smtClean="0">
                                    <a:solidFill>
                                      <a:schemeClr val="tx1"/>
                                    </a:solidFill>
                                    <a:latin typeface="Cambria Math" panose="02040503050406030204" pitchFamily="18" charset="0"/>
                                  </a:rPr>
                                  <m:t>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𝑡𝑒𝑟𝑚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𝑠𝑒𝑞𝑢𝑒𝑛𝑐𝑒𝑠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𝑛</m:t>
                                </m:r>
                                <m:r>
                                  <a:rPr lang="en-GB" b="0" i="1" smtClean="0">
                                    <a:solidFill>
                                      <a:schemeClr val="tx1"/>
                                    </a:solidFill>
                                    <a:latin typeface="Cambria Math" panose="02040503050406030204" pitchFamily="18" charset="0"/>
                                  </a:rPr>
                                  <m:t> −9</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1 −3</m:t>
                                </m:r>
                                <m:r>
                                  <a:rPr lang="en-GB" b="0" i="1" smtClean="0">
                                    <a:solidFill>
                                      <a:schemeClr val="tx1"/>
                                    </a:solidFill>
                                    <a:latin typeface="Cambria Math" panose="02040503050406030204" pitchFamily="18" charset="0"/>
                                  </a:rPr>
                                  <m:t>𝑛</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𝐷𝑒𝑡𝑒𝑟𝑚𝑖𝑛𝑒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𝑤h𝑒𝑡h𝑒𝑟</m:t>
                                </m:r>
                                <m:r>
                                  <a:rPr lang="en-GB" b="0" i="1" smtClean="0">
                                    <a:solidFill>
                                      <a:schemeClr val="tx1"/>
                                    </a:solidFill>
                                    <a:latin typeface="Cambria Math" panose="02040503050406030204" pitchFamily="18" charset="0"/>
                                  </a:rPr>
                                  <m:t> 50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𝑠𝑒𝑞𝑢𝑒𝑛𝑐𝑒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𝑤𝑖𝑡h</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𝑛𝑡h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𝑡𝑒𝑟𝑚</m:t>
                                </m:r>
                                <m:r>
                                  <a:rPr lang="en-GB" b="0" i="1" smtClean="0">
                                    <a:solidFill>
                                      <a:schemeClr val="tx1"/>
                                    </a:solidFill>
                                    <a:latin typeface="Cambria Math" panose="02040503050406030204" pitchFamily="18" charset="0"/>
                                  </a:rPr>
                                  <m:t> 5</m:t>
                                </m:r>
                                <m:r>
                                  <a:rPr lang="en-GB" b="0" i="1" smtClean="0">
                                    <a:solidFill>
                                      <a:schemeClr val="tx1"/>
                                    </a:solidFill>
                                    <a:latin typeface="Cambria Math" panose="02040503050406030204" pitchFamily="18" charset="0"/>
                                  </a:rPr>
                                  <m:t>𝑛</m:t>
                                </m:r>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rPr>
                                  <m:t>𝐸𝑥𝑝𝑙𝑎𝑖𝑛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𝑟𝑒𝑎𝑠𝑜𝑛𝑖𝑛𝑔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𝐷𝑒𝑡𝑒𝑟𝑚𝑖𝑛𝑒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𝑤h𝑒𝑡h𝑒𝑟</m:t>
                                </m:r>
                                <m:r>
                                  <a:rPr lang="en-GB" b="0" i="1" smtClean="0">
                                    <a:solidFill>
                                      <a:schemeClr val="tx1"/>
                                    </a:solidFill>
                                    <a:latin typeface="Cambria Math" panose="02040503050406030204" pitchFamily="18" charset="0"/>
                                  </a:rPr>
                                  <m:t> 59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𝑠𝑒𝑞𝑢𝑒𝑛𝑐𝑒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𝑤𝑖𝑡h</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𝑛𝑡h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𝑡𝑒𝑟𝑚</m:t>
                                </m:r>
                                <m:r>
                                  <a:rPr lang="en-GB" b="0" i="1" smtClean="0">
                                    <a:solidFill>
                                      <a:schemeClr val="tx1"/>
                                    </a:solidFill>
                                    <a:latin typeface="Cambria Math" panose="02040503050406030204" pitchFamily="18" charset="0"/>
                                  </a:rPr>
                                  <m:t> 5</m:t>
                                </m:r>
                                <m:r>
                                  <a:rPr lang="en-GB" b="0" i="1" smtClean="0">
                                    <a:solidFill>
                                      <a:schemeClr val="tx1"/>
                                    </a:solidFill>
                                    <a:latin typeface="Cambria Math" panose="02040503050406030204" pitchFamily="18" charset="0"/>
                                  </a:rPr>
                                  <m:t>𝑛</m:t>
                                </m:r>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rPr>
                                  <m:t>𝐸𝑥𝑝𝑙𝑎𝑖𝑛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𝑟𝑒𝑎𝑠𝑜𝑛𝑖𝑛𝑔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171939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0777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196-198</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Sequences (Nth Term) </a:t>
            </a:r>
          </a:p>
        </p:txBody>
      </p:sp>
    </p:spTree>
    <p:extLst>
      <p:ext uri="{BB962C8B-B14F-4D97-AF65-F5344CB8AC3E}">
        <p14:creationId xmlns:p14="http://schemas.microsoft.com/office/powerpoint/2010/main" val="260209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C: Statistics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1718607"/>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DF32B72F-FF0E-4444-A135-BE528C22CDE0}"/>
              </a:ext>
            </a:extLst>
          </p:cNvPr>
          <p:cNvPicPr>
            <a:picLocks noChangeAspect="1"/>
          </p:cNvPicPr>
          <p:nvPr/>
        </p:nvPicPr>
        <p:blipFill>
          <a:blip r:embed="rId2"/>
          <a:stretch>
            <a:fillRect/>
          </a:stretch>
        </p:blipFill>
        <p:spPr>
          <a:xfrm>
            <a:off x="3077381" y="2657486"/>
            <a:ext cx="6010348" cy="1422145"/>
          </a:xfrm>
          <a:prstGeom prst="rect">
            <a:avLst/>
          </a:prstGeom>
        </p:spPr>
      </p:pic>
    </p:spTree>
    <p:extLst>
      <p:ext uri="{BB962C8B-B14F-4D97-AF65-F5344CB8AC3E}">
        <p14:creationId xmlns:p14="http://schemas.microsoft.com/office/powerpoint/2010/main" val="92301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Pictograms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5722491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426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Pictograms</a:t>
            </a:r>
          </a:p>
        </p:txBody>
      </p:sp>
      <p:pic>
        <p:nvPicPr>
          <p:cNvPr id="3" name="Picture 2">
            <a:extLst>
              <a:ext uri="{FF2B5EF4-FFF2-40B4-BE49-F238E27FC236}">
                <a16:creationId xmlns:a16="http://schemas.microsoft.com/office/drawing/2014/main" id="{B35D9FF0-E225-4F73-85B8-63A32781D306}"/>
              </a:ext>
            </a:extLst>
          </p:cNvPr>
          <p:cNvPicPr>
            <a:picLocks noChangeAspect="1"/>
          </p:cNvPicPr>
          <p:nvPr/>
        </p:nvPicPr>
        <p:blipFill>
          <a:blip r:embed="rId4"/>
          <a:stretch>
            <a:fillRect/>
          </a:stretch>
        </p:blipFill>
        <p:spPr>
          <a:xfrm>
            <a:off x="978879" y="2035171"/>
            <a:ext cx="4409047" cy="4124592"/>
          </a:xfrm>
          <a:prstGeom prst="rect">
            <a:avLst/>
          </a:prstGeom>
        </p:spPr>
      </p:pic>
      <p:pic>
        <p:nvPicPr>
          <p:cNvPr id="12" name="Picture 11">
            <a:extLst>
              <a:ext uri="{FF2B5EF4-FFF2-40B4-BE49-F238E27FC236}">
                <a16:creationId xmlns:a16="http://schemas.microsoft.com/office/drawing/2014/main" id="{FDC478B0-A687-4280-B4C0-86E85972FBE4}"/>
              </a:ext>
            </a:extLst>
          </p:cNvPr>
          <p:cNvPicPr>
            <a:picLocks noChangeAspect="1"/>
          </p:cNvPicPr>
          <p:nvPr/>
        </p:nvPicPr>
        <p:blipFill>
          <a:blip r:embed="rId5"/>
          <a:stretch>
            <a:fillRect/>
          </a:stretch>
        </p:blipFill>
        <p:spPr>
          <a:xfrm>
            <a:off x="6283994" y="2140320"/>
            <a:ext cx="4929127" cy="3221014"/>
          </a:xfrm>
          <a:prstGeom prst="rect">
            <a:avLst/>
          </a:prstGeom>
        </p:spPr>
      </p:pic>
    </p:spTree>
    <p:extLst>
      <p:ext uri="{BB962C8B-B14F-4D97-AF65-F5344CB8AC3E}">
        <p14:creationId xmlns:p14="http://schemas.microsoft.com/office/powerpoint/2010/main" val="140073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Pictograms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426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Pictograms</a:t>
            </a:r>
          </a:p>
        </p:txBody>
      </p:sp>
      <p:pic>
        <p:nvPicPr>
          <p:cNvPr id="9" name="Picture 8">
            <a:extLst>
              <a:ext uri="{FF2B5EF4-FFF2-40B4-BE49-F238E27FC236}">
                <a16:creationId xmlns:a16="http://schemas.microsoft.com/office/drawing/2014/main" id="{468764F2-A99B-40D3-96F4-4250B2CC49C0}"/>
              </a:ext>
            </a:extLst>
          </p:cNvPr>
          <p:cNvPicPr>
            <a:picLocks noChangeAspect="1"/>
          </p:cNvPicPr>
          <p:nvPr/>
        </p:nvPicPr>
        <p:blipFill>
          <a:blip r:embed="rId4"/>
          <a:stretch>
            <a:fillRect/>
          </a:stretch>
        </p:blipFill>
        <p:spPr>
          <a:xfrm>
            <a:off x="6237851" y="2058396"/>
            <a:ext cx="4724400" cy="2733675"/>
          </a:xfrm>
          <a:prstGeom prst="rect">
            <a:avLst/>
          </a:prstGeom>
        </p:spPr>
      </p:pic>
      <p:pic>
        <p:nvPicPr>
          <p:cNvPr id="10" name="Picture 9">
            <a:extLst>
              <a:ext uri="{FF2B5EF4-FFF2-40B4-BE49-F238E27FC236}">
                <a16:creationId xmlns:a16="http://schemas.microsoft.com/office/drawing/2014/main" id="{4CEECC7E-27BD-4E19-8450-E05E2A29CE15}"/>
              </a:ext>
            </a:extLst>
          </p:cNvPr>
          <p:cNvPicPr>
            <a:picLocks noChangeAspect="1"/>
          </p:cNvPicPr>
          <p:nvPr/>
        </p:nvPicPr>
        <p:blipFill>
          <a:blip r:embed="rId5"/>
          <a:stretch>
            <a:fillRect/>
          </a:stretch>
        </p:blipFill>
        <p:spPr>
          <a:xfrm>
            <a:off x="6254557" y="4888893"/>
            <a:ext cx="4707694" cy="828675"/>
          </a:xfrm>
          <a:prstGeom prst="rect">
            <a:avLst/>
          </a:prstGeom>
        </p:spPr>
      </p:pic>
      <p:pic>
        <p:nvPicPr>
          <p:cNvPr id="11" name="Picture 10">
            <a:extLst>
              <a:ext uri="{FF2B5EF4-FFF2-40B4-BE49-F238E27FC236}">
                <a16:creationId xmlns:a16="http://schemas.microsoft.com/office/drawing/2014/main" id="{389DCE59-169E-481B-B18B-187B651BDFBB}"/>
              </a:ext>
            </a:extLst>
          </p:cNvPr>
          <p:cNvPicPr>
            <a:picLocks noChangeAspect="1"/>
          </p:cNvPicPr>
          <p:nvPr/>
        </p:nvPicPr>
        <p:blipFill>
          <a:blip r:embed="rId6"/>
          <a:stretch>
            <a:fillRect/>
          </a:stretch>
        </p:blipFill>
        <p:spPr>
          <a:xfrm>
            <a:off x="939681" y="2065789"/>
            <a:ext cx="4997763" cy="4128587"/>
          </a:xfrm>
          <a:prstGeom prst="rect">
            <a:avLst/>
          </a:prstGeom>
        </p:spPr>
      </p:pic>
    </p:spTree>
    <p:extLst>
      <p:ext uri="{BB962C8B-B14F-4D97-AF65-F5344CB8AC3E}">
        <p14:creationId xmlns:p14="http://schemas.microsoft.com/office/powerpoint/2010/main" val="3432872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Bar Charts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0507016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425</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Bar Charts</a:t>
            </a:r>
          </a:p>
        </p:txBody>
      </p:sp>
      <p:pic>
        <p:nvPicPr>
          <p:cNvPr id="9" name="Picture 8">
            <a:extLst>
              <a:ext uri="{FF2B5EF4-FFF2-40B4-BE49-F238E27FC236}">
                <a16:creationId xmlns:a16="http://schemas.microsoft.com/office/drawing/2014/main" id="{0AE0005E-C94A-44FD-BCEB-10B93766AA5F}"/>
              </a:ext>
            </a:extLst>
          </p:cNvPr>
          <p:cNvPicPr>
            <a:picLocks noChangeAspect="1"/>
          </p:cNvPicPr>
          <p:nvPr/>
        </p:nvPicPr>
        <p:blipFill>
          <a:blip r:embed="rId4"/>
          <a:stretch>
            <a:fillRect/>
          </a:stretch>
        </p:blipFill>
        <p:spPr>
          <a:xfrm>
            <a:off x="993102" y="2056590"/>
            <a:ext cx="4394824" cy="4128965"/>
          </a:xfrm>
          <a:prstGeom prst="rect">
            <a:avLst/>
          </a:prstGeom>
        </p:spPr>
      </p:pic>
      <p:pic>
        <p:nvPicPr>
          <p:cNvPr id="3" name="Picture 2">
            <a:extLst>
              <a:ext uri="{FF2B5EF4-FFF2-40B4-BE49-F238E27FC236}">
                <a16:creationId xmlns:a16="http://schemas.microsoft.com/office/drawing/2014/main" id="{C7EE3215-2BC4-405B-93E2-D2BB54ECA950}"/>
              </a:ext>
            </a:extLst>
          </p:cNvPr>
          <p:cNvPicPr>
            <a:picLocks noChangeAspect="1"/>
          </p:cNvPicPr>
          <p:nvPr/>
        </p:nvPicPr>
        <p:blipFill>
          <a:blip r:embed="rId5"/>
          <a:stretch>
            <a:fillRect/>
          </a:stretch>
        </p:blipFill>
        <p:spPr>
          <a:xfrm>
            <a:off x="6272858" y="2056590"/>
            <a:ext cx="4080964" cy="4203088"/>
          </a:xfrm>
          <a:prstGeom prst="rect">
            <a:avLst/>
          </a:prstGeom>
        </p:spPr>
      </p:pic>
    </p:spTree>
    <p:extLst>
      <p:ext uri="{BB962C8B-B14F-4D97-AF65-F5344CB8AC3E}">
        <p14:creationId xmlns:p14="http://schemas.microsoft.com/office/powerpoint/2010/main" val="145037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Stem and Leaf</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0777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430-433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endParaRPr lang="en-GB" sz="1400" b="1" dirty="0">
              <a:solidFill>
                <a:schemeClr val="bg1"/>
              </a:solidFill>
            </a:endParaRPr>
          </a:p>
          <a:p>
            <a:r>
              <a:rPr lang="en-GB" sz="1400" b="1" dirty="0">
                <a:solidFill>
                  <a:schemeClr val="bg1"/>
                </a:solidFill>
              </a:rPr>
              <a:t>Stem and Leaf</a:t>
            </a:r>
          </a:p>
        </p:txBody>
      </p:sp>
      <p:pic>
        <p:nvPicPr>
          <p:cNvPr id="10" name="Picture 9">
            <a:extLst>
              <a:ext uri="{FF2B5EF4-FFF2-40B4-BE49-F238E27FC236}">
                <a16:creationId xmlns:a16="http://schemas.microsoft.com/office/drawing/2014/main" id="{6BCF513F-D1CF-49E1-B940-42D113F5EC79}"/>
              </a:ext>
            </a:extLst>
          </p:cNvPr>
          <p:cNvPicPr>
            <a:picLocks noChangeAspect="1"/>
          </p:cNvPicPr>
          <p:nvPr/>
        </p:nvPicPr>
        <p:blipFill>
          <a:blip r:embed="rId4"/>
          <a:stretch>
            <a:fillRect/>
          </a:stretch>
        </p:blipFill>
        <p:spPr>
          <a:xfrm>
            <a:off x="944065" y="2031471"/>
            <a:ext cx="4421943" cy="4153946"/>
          </a:xfrm>
          <a:prstGeom prst="rect">
            <a:avLst/>
          </a:prstGeom>
        </p:spPr>
      </p:pic>
      <p:pic>
        <p:nvPicPr>
          <p:cNvPr id="11" name="Picture 10">
            <a:extLst>
              <a:ext uri="{FF2B5EF4-FFF2-40B4-BE49-F238E27FC236}">
                <a16:creationId xmlns:a16="http://schemas.microsoft.com/office/drawing/2014/main" id="{CA699635-57C5-428D-BD9B-D1A6055123D9}"/>
              </a:ext>
            </a:extLst>
          </p:cNvPr>
          <p:cNvPicPr>
            <a:picLocks noChangeAspect="1"/>
          </p:cNvPicPr>
          <p:nvPr/>
        </p:nvPicPr>
        <p:blipFill>
          <a:blip r:embed="rId5"/>
          <a:stretch>
            <a:fillRect/>
          </a:stretch>
        </p:blipFill>
        <p:spPr>
          <a:xfrm>
            <a:off x="6243131" y="2057294"/>
            <a:ext cx="4981358" cy="1755051"/>
          </a:xfrm>
          <a:prstGeom prst="rect">
            <a:avLst/>
          </a:prstGeom>
        </p:spPr>
      </p:pic>
    </p:spTree>
    <p:extLst>
      <p:ext uri="{BB962C8B-B14F-4D97-AF65-F5344CB8AC3E}">
        <p14:creationId xmlns:p14="http://schemas.microsoft.com/office/powerpoint/2010/main" val="162786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D: </a:t>
            </a:r>
          </a:p>
          <a:p>
            <a:r>
              <a:rPr lang="en-GB" sz="5400" b="1" dirty="0">
                <a:solidFill>
                  <a:schemeClr val="bg1"/>
                </a:solidFill>
              </a:rPr>
              <a:t>Ratio, Proportion &amp; Rates of Change</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4011641"/>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D490D35-C140-4367-B221-7FF339D340B5}"/>
              </a:ext>
            </a:extLst>
          </p:cNvPr>
          <p:cNvGrpSpPr/>
          <p:nvPr/>
        </p:nvGrpSpPr>
        <p:grpSpPr>
          <a:xfrm>
            <a:off x="3117270" y="2622861"/>
            <a:ext cx="6026730" cy="3763871"/>
            <a:chOff x="2814637" y="2138362"/>
            <a:chExt cx="6562725" cy="3320121"/>
          </a:xfrm>
        </p:grpSpPr>
        <p:pic>
          <p:nvPicPr>
            <p:cNvPr id="8" name="Picture 7">
              <a:extLst>
                <a:ext uri="{FF2B5EF4-FFF2-40B4-BE49-F238E27FC236}">
                  <a16:creationId xmlns:a16="http://schemas.microsoft.com/office/drawing/2014/main" id="{DAFCCD18-9DE5-4CDE-BCC4-431942660BE0}"/>
                </a:ext>
              </a:extLst>
            </p:cNvPr>
            <p:cNvPicPr>
              <a:picLocks noChangeAspect="1"/>
            </p:cNvPicPr>
            <p:nvPr/>
          </p:nvPicPr>
          <p:blipFill>
            <a:blip r:embed="rId2"/>
            <a:stretch>
              <a:fillRect/>
            </a:stretch>
          </p:blipFill>
          <p:spPr>
            <a:xfrm>
              <a:off x="2814637" y="2138362"/>
              <a:ext cx="6562725" cy="2581275"/>
            </a:xfrm>
            <a:prstGeom prst="rect">
              <a:avLst/>
            </a:prstGeom>
          </p:spPr>
        </p:pic>
        <p:pic>
          <p:nvPicPr>
            <p:cNvPr id="9" name="Picture 8">
              <a:extLst>
                <a:ext uri="{FF2B5EF4-FFF2-40B4-BE49-F238E27FC236}">
                  <a16:creationId xmlns:a16="http://schemas.microsoft.com/office/drawing/2014/main" id="{7A542943-27A1-4D01-AB8D-CAA0E4320D43}"/>
                </a:ext>
              </a:extLst>
            </p:cNvPr>
            <p:cNvPicPr>
              <a:picLocks noChangeAspect="1"/>
            </p:cNvPicPr>
            <p:nvPr/>
          </p:nvPicPr>
          <p:blipFill>
            <a:blip r:embed="rId3"/>
            <a:stretch>
              <a:fillRect/>
            </a:stretch>
          </p:blipFill>
          <p:spPr>
            <a:xfrm>
              <a:off x="2847754" y="4677433"/>
              <a:ext cx="6524625" cy="781050"/>
            </a:xfrm>
            <a:prstGeom prst="rect">
              <a:avLst/>
            </a:prstGeom>
          </p:spPr>
        </p:pic>
      </p:grpSp>
    </p:spTree>
    <p:extLst>
      <p:ext uri="{BB962C8B-B14F-4D97-AF65-F5344CB8AC3E}">
        <p14:creationId xmlns:p14="http://schemas.microsoft.com/office/powerpoint/2010/main" val="1963159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Conversion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72298347"/>
                  </p:ext>
                </p:extLst>
              </p:nvPr>
            </p:nvGraphicFramePr>
            <p:xfrm>
              <a:off x="838200" y="1908386"/>
              <a:ext cx="10515600" cy="449020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975491">
                    <a:tc rowSpan="2">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2.5</m:t>
                                </m:r>
                                <m:r>
                                  <a:rPr lang="en-GB" b="0" i="1" smtClean="0">
                                    <a:solidFill>
                                      <a:schemeClr val="tx1"/>
                                    </a:solidFill>
                                    <a:latin typeface="Cambria Math" panose="02040503050406030204" pitchFamily="18" charset="0"/>
                                  </a:rPr>
                                  <m:t>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𝑐𝑚</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32</m:t>
                                </m:r>
                                <m:r>
                                  <a:rPr lang="en-GB" b="0" i="1" smtClean="0">
                                    <a:solidFill>
                                      <a:schemeClr val="tx1"/>
                                    </a:solidFill>
                                    <a:latin typeface="Cambria Math" panose="02040503050406030204" pitchFamily="18" charset="0"/>
                                  </a:rPr>
                                  <m:t>𝑐𝑚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𝑚𝑚</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345</m:t>
                                </m:r>
                                <m:r>
                                  <a:rPr lang="en-GB" b="0" i="1" smtClean="0">
                                    <a:solidFill>
                                      <a:schemeClr val="tx1"/>
                                    </a:solidFill>
                                    <a:latin typeface="Cambria Math" panose="02040503050406030204" pitchFamily="18" charset="0"/>
                                  </a:rPr>
                                  <m:t>𝑐𝑚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𝑚𝑚</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1177063">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37680"/>
                      </a:ext>
                    </a:extLst>
                  </a:tr>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2.5</m:t>
                                </m:r>
                                <m:r>
                                  <a:rPr lang="en-GB" b="0" i="1" smtClean="0">
                                    <a:solidFill>
                                      <a:schemeClr val="tx1"/>
                                    </a:solidFill>
                                    <a:latin typeface="Cambria Math" panose="02040503050406030204" pitchFamily="18" charset="0"/>
                                  </a:rPr>
                                  <m:t>𝑘𝑚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1005</m:t>
                                </m:r>
                                <m:r>
                                  <a:rPr lang="en-GB" b="0" i="1" smtClean="0">
                                    <a:solidFill>
                                      <a:schemeClr val="tx1"/>
                                    </a:solidFill>
                                    <a:latin typeface="Cambria Math" panose="02040503050406030204" pitchFamily="18" charset="0"/>
                                  </a:rPr>
                                  <m:t>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𝑘𝑚</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72298347"/>
                  </p:ext>
                </p:extLst>
              </p:nvPr>
            </p:nvGraphicFramePr>
            <p:xfrm>
              <a:off x="838200" y="1908386"/>
              <a:ext cx="10515600" cy="449020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975491">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83" r="-100232" b="-1093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625" r="-232" b="-361875"/>
                          </a:stretch>
                        </a:blipFill>
                      </a:tcPr>
                    </a:tc>
                    <a:extLst>
                      <a:ext uri="{0D108BD9-81ED-4DB2-BD59-A6C34878D82A}">
                        <a16:rowId xmlns:a16="http://schemas.microsoft.com/office/drawing/2014/main" val="755473031"/>
                      </a:ext>
                    </a:extLst>
                  </a:tr>
                  <a:tr h="1177063">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37680"/>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92188" r="-100232" b="-521"/>
                          </a:stretch>
                        </a:blipFill>
                      </a:tcPr>
                    </a:tc>
                    <a:tc vMerge="1">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692-694, 705-706</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Conversion and Units </a:t>
            </a:r>
          </a:p>
        </p:txBody>
      </p:sp>
      <p:pic>
        <p:nvPicPr>
          <p:cNvPr id="2" name="Picture 1">
            <a:extLst>
              <a:ext uri="{FF2B5EF4-FFF2-40B4-BE49-F238E27FC236}">
                <a16:creationId xmlns:a16="http://schemas.microsoft.com/office/drawing/2014/main" id="{856A748B-B369-48C8-A3D0-C718B95E4F99}"/>
              </a:ext>
            </a:extLst>
          </p:cNvPr>
          <p:cNvPicPr>
            <a:picLocks noChangeAspect="1"/>
          </p:cNvPicPr>
          <p:nvPr/>
        </p:nvPicPr>
        <p:blipFill rotWithShape="1">
          <a:blip r:embed="rId5"/>
          <a:srcRect b="26822"/>
          <a:stretch/>
        </p:blipFill>
        <p:spPr>
          <a:xfrm>
            <a:off x="6283099" y="3056043"/>
            <a:ext cx="4294024" cy="318661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AF01D0-4645-417A-89CB-867BF3889589}"/>
                  </a:ext>
                </a:extLst>
              </p:cNvPr>
              <p:cNvSpPr txBox="1"/>
              <p:nvPr/>
            </p:nvSpPr>
            <p:spPr>
              <a:xfrm>
                <a:off x="6283099" y="5947925"/>
                <a:ext cx="15377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𝐶h𝑎𝑛𝑔𝑒</m:t>
                      </m:r>
                      <m:r>
                        <a:rPr lang="en-GB" sz="1200" b="0" i="1" smtClean="0">
                          <a:latin typeface="Cambria Math" panose="02040503050406030204" pitchFamily="18" charset="0"/>
                        </a:rPr>
                        <m:t> 12 </m:t>
                      </m:r>
                      <m:r>
                        <a:rPr lang="en-GB" sz="1200" b="0" i="1" smtClean="0">
                          <a:latin typeface="Cambria Math" panose="02040503050406030204" pitchFamily="18" charset="0"/>
                        </a:rPr>
                        <m:t>𝑓𝑒𝑒𝑡</m:t>
                      </m:r>
                      <m:r>
                        <a:rPr lang="en-GB" sz="1200" b="0" i="1" smtClean="0">
                          <a:latin typeface="Cambria Math" panose="02040503050406030204" pitchFamily="18" charset="0"/>
                        </a:rPr>
                        <m:t> </m:t>
                      </m:r>
                      <m:r>
                        <a:rPr lang="en-GB" sz="1200" b="0" i="1" smtClean="0">
                          <a:latin typeface="Cambria Math" panose="02040503050406030204" pitchFamily="18" charset="0"/>
                        </a:rPr>
                        <m:t>𝑖𝑛𝑡𝑜</m:t>
                      </m:r>
                      <m:r>
                        <a:rPr lang="en-GB" sz="1200" b="0" i="1" smtClean="0">
                          <a:latin typeface="Cambria Math" panose="02040503050406030204" pitchFamily="18" charset="0"/>
                        </a:rPr>
                        <m:t> </m:t>
                      </m:r>
                      <m:r>
                        <a:rPr lang="en-GB" sz="1200" b="0" i="1" smtClean="0">
                          <a:latin typeface="Cambria Math" panose="02040503050406030204" pitchFamily="18" charset="0"/>
                        </a:rPr>
                        <m:t>𝑚𝑒𝑡𝑟𝑒𝑠</m:t>
                      </m:r>
                    </m:oMath>
                  </m:oMathPara>
                </a14:m>
                <a:endParaRPr lang="en-GB" sz="1200" b="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𝑏</m:t>
                      </m:r>
                      <m:r>
                        <a:rPr lang="en-GB" sz="1200" b="0" i="1" smtClean="0">
                          <a:latin typeface="Cambria Math" panose="02040503050406030204" pitchFamily="18" charset="0"/>
                        </a:rPr>
                        <m:t>. </m:t>
                      </m:r>
                      <m:r>
                        <a:rPr lang="en-GB" sz="1200" b="0" i="1" smtClean="0">
                          <a:latin typeface="Cambria Math" panose="02040503050406030204" pitchFamily="18" charset="0"/>
                        </a:rPr>
                        <m:t>𝐶h𝑎𝑛𝑔𝑒</m:t>
                      </m:r>
                      <m:r>
                        <a:rPr lang="en-GB" sz="1200" b="0" i="1" smtClean="0">
                          <a:latin typeface="Cambria Math" panose="02040503050406030204" pitchFamily="18" charset="0"/>
                        </a:rPr>
                        <m:t> 25 </m:t>
                      </m:r>
                      <m:r>
                        <a:rPr lang="en-GB" sz="1200" b="0" i="1" smtClean="0">
                          <a:latin typeface="Cambria Math" panose="02040503050406030204" pitchFamily="18" charset="0"/>
                        </a:rPr>
                        <m:t>𝑚𝑒𝑡𝑟𝑒𝑠</m:t>
                      </m:r>
                      <m:r>
                        <a:rPr lang="en-GB" sz="1200" b="0" i="1" smtClean="0">
                          <a:latin typeface="Cambria Math" panose="02040503050406030204" pitchFamily="18" charset="0"/>
                        </a:rPr>
                        <m:t> </m:t>
                      </m:r>
                      <m:r>
                        <a:rPr lang="en-GB" sz="1200" b="0" i="1" smtClean="0">
                          <a:latin typeface="Cambria Math" panose="02040503050406030204" pitchFamily="18" charset="0"/>
                        </a:rPr>
                        <m:t>𝑖𝑛𝑡𝑜</m:t>
                      </m:r>
                      <m:r>
                        <a:rPr lang="en-GB" sz="1200" b="0" i="1" smtClean="0">
                          <a:latin typeface="Cambria Math" panose="02040503050406030204" pitchFamily="18" charset="0"/>
                        </a:rPr>
                        <m:t> </m:t>
                      </m:r>
                      <m:r>
                        <a:rPr lang="en-GB" sz="1200" b="0" i="1" smtClean="0">
                          <a:latin typeface="Cambria Math" panose="02040503050406030204" pitchFamily="18" charset="0"/>
                        </a:rPr>
                        <m:t>𝑓𝑒𝑒𝑡</m:t>
                      </m:r>
                      <m:r>
                        <a:rPr lang="en-GB" sz="1200" b="0" i="1" smtClean="0">
                          <a:latin typeface="Cambria Math" panose="02040503050406030204" pitchFamily="18" charset="0"/>
                        </a:rPr>
                        <m:t>.</m:t>
                      </m:r>
                    </m:oMath>
                  </m:oMathPara>
                </a14:m>
                <a:endParaRPr lang="en-GB" sz="1200" dirty="0"/>
              </a:p>
            </p:txBody>
          </p:sp>
        </mc:Choice>
        <mc:Fallback xmlns="">
          <p:sp>
            <p:nvSpPr>
              <p:cNvPr id="3" name="TextBox 2">
                <a:extLst>
                  <a:ext uri="{FF2B5EF4-FFF2-40B4-BE49-F238E27FC236}">
                    <a16:creationId xmlns:a16="http://schemas.microsoft.com/office/drawing/2014/main" id="{A0AF01D0-4645-417A-89CB-867BF3889589}"/>
                  </a:ext>
                </a:extLst>
              </p:cNvPr>
              <p:cNvSpPr txBox="1">
                <a:spLocks noRot="1" noChangeAspect="1" noMove="1" noResize="1" noEditPoints="1" noAdjustHandles="1" noChangeArrowheads="1" noChangeShapeType="1" noTextEdit="1"/>
              </p:cNvSpPr>
              <p:nvPr/>
            </p:nvSpPr>
            <p:spPr>
              <a:xfrm>
                <a:off x="6283099" y="5947925"/>
                <a:ext cx="1537739" cy="461665"/>
              </a:xfrm>
              <a:prstGeom prst="rect">
                <a:avLst/>
              </a:prstGeom>
              <a:blipFill>
                <a:blip r:embed="rId6"/>
                <a:stretch>
                  <a:fillRect r="-42460" b="-2667"/>
                </a:stretch>
              </a:blipFill>
            </p:spPr>
            <p:txBody>
              <a:bodyPr/>
              <a:lstStyle/>
              <a:p>
                <a:r>
                  <a:rPr lang="en-GB">
                    <a:noFill/>
                  </a:rPr>
                  <a:t> </a:t>
                </a:r>
              </a:p>
            </p:txBody>
          </p:sp>
        </mc:Fallback>
      </mc:AlternateContent>
    </p:spTree>
    <p:extLst>
      <p:ext uri="{BB962C8B-B14F-4D97-AF65-F5344CB8AC3E}">
        <p14:creationId xmlns:p14="http://schemas.microsoft.com/office/powerpoint/2010/main" val="255757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Percentages of an amount</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5412157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32%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160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2.5%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140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15%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30,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0"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145%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5412157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84-86</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Percentages</a:t>
            </a:r>
          </a:p>
        </p:txBody>
      </p:sp>
    </p:spTree>
    <p:extLst>
      <p:ext uri="{BB962C8B-B14F-4D97-AF65-F5344CB8AC3E}">
        <p14:creationId xmlns:p14="http://schemas.microsoft.com/office/powerpoint/2010/main" val="3631421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Percentage Increase</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81308034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𝐼𝑛𝑐𝑟𝑒𝑎𝑠𝑒</m:t>
                                </m:r>
                                <m:r>
                                  <a:rPr lang="en-GB" b="0" i="1" smtClean="0">
                                    <a:solidFill>
                                      <a:schemeClr val="tx1"/>
                                    </a:solidFill>
                                    <a:latin typeface="Cambria Math" panose="02040503050406030204" pitchFamily="18" charset="0"/>
                                  </a:rPr>
                                  <m:t> 40 </m:t>
                                </m:r>
                                <m:r>
                                  <a:rPr lang="en-GB" b="0" i="1" smtClean="0">
                                    <a:solidFill>
                                      <a:schemeClr val="tx1"/>
                                    </a:solidFill>
                                    <a:latin typeface="Cambria Math" panose="02040503050406030204" pitchFamily="18" charset="0"/>
                                  </a:rPr>
                                  <m:t>𝑏𝑦</m:t>
                                </m:r>
                                <m:r>
                                  <a:rPr lang="en-GB" b="0" i="1" smtClean="0">
                                    <a:solidFill>
                                      <a:schemeClr val="tx1"/>
                                    </a:solidFill>
                                    <a:latin typeface="Cambria Math" panose="02040503050406030204" pitchFamily="18" charset="0"/>
                                  </a:rPr>
                                  <m:t> 10%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𝐼𝑛𝑐𝑟𝑒𝑎𝑠𝑒</m:t>
                                </m:r>
                                <m:r>
                                  <a:rPr lang="en-GB" b="0" i="1" smtClean="0">
                                    <a:solidFill>
                                      <a:schemeClr val="tx1"/>
                                    </a:solidFill>
                                    <a:latin typeface="Cambria Math" panose="02040503050406030204" pitchFamily="18" charset="0"/>
                                  </a:rPr>
                                  <m:t> 36 </m:t>
                                </m:r>
                                <m:r>
                                  <a:rPr lang="en-GB" b="0" i="1" smtClean="0">
                                    <a:solidFill>
                                      <a:schemeClr val="tx1"/>
                                    </a:solidFill>
                                    <a:latin typeface="Cambria Math" panose="02040503050406030204" pitchFamily="18" charset="0"/>
                                  </a:rPr>
                                  <m:t>𝑏𝑦</m:t>
                                </m:r>
                                <m:r>
                                  <a:rPr lang="en-GB" b="0" i="1" smtClean="0">
                                    <a:solidFill>
                                      <a:schemeClr val="tx1"/>
                                    </a:solidFill>
                                    <a:latin typeface="Cambria Math" panose="02040503050406030204" pitchFamily="18" charset="0"/>
                                  </a:rPr>
                                  <m:t> 11%</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r>
                                  <a:rPr lang="en-GB" b="0" i="1" smtClean="0">
                                    <a:solidFill>
                                      <a:schemeClr val="tx1"/>
                                    </a:solidFill>
                                    <a:latin typeface="Cambria Math" panose="02040503050406030204" pitchFamily="18" charset="0"/>
                                  </a:rPr>
                                  <m:t> 153 ×1.03 </m:t>
                                </m:r>
                              </m:oMath>
                            </m:oMathPara>
                          </a14:m>
                          <a:endParaRPr lang="en-GB" b="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𝑖𝑠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𝑠𝑎𝑚𝑒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𝑎𝑠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𝑖𝑛𝑐𝑟𝑒𝑎𝑠𝑖𝑛𝑔</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𝑏𝑦</m:t>
                                </m:r>
                                <m:r>
                                  <a:rPr lang="en-GB" b="0" i="1" smtClean="0">
                                    <a:solidFill>
                                      <a:schemeClr val="tx1"/>
                                    </a:solidFill>
                                    <a:latin typeface="Cambria Math" panose="02040503050406030204" pitchFamily="18" charset="0"/>
                                    <a:ea typeface="Cambria Math" panose="02040503050406030204" pitchFamily="18" charset="0"/>
                                  </a:rPr>
                                  <m:t> </m:t>
                                </m:r>
                                <m:r>
                                  <a:rPr lang="en-GB" b="1" i="1" smtClean="0">
                                    <a:solidFill>
                                      <a:schemeClr val="tx1"/>
                                    </a:solidFill>
                                    <a:latin typeface="Cambria Math" panose="02040503050406030204" pitchFamily="18" charset="0"/>
                                    <a:ea typeface="Cambria Math" panose="02040503050406030204" pitchFamily="18" charset="0"/>
                                  </a:rPr>
                                  <m:t>𝒘𝒉𝒂𝒕</m:t>
                                </m:r>
                                <m:r>
                                  <a:rPr lang="en-GB" b="1"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r>
                                  <a:rPr lang="en-GB" b="0" i="1" smtClean="0">
                                    <a:solidFill>
                                      <a:schemeClr val="tx1"/>
                                    </a:solidFill>
                                    <a:latin typeface="Cambria Math" panose="02040503050406030204" pitchFamily="18" charset="0"/>
                                  </a:rPr>
                                  <m:t> 153 ×1.005 </m:t>
                                </m:r>
                              </m:oMath>
                            </m:oMathPara>
                          </a14:m>
                          <a:endParaRPr lang="en-GB" b="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𝑖𝑠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𝑠𝑎𝑚𝑒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𝑎𝑠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𝑖𝑛𝑐𝑟𝑒𝑎𝑠𝑖𝑛𝑔</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𝑏𝑦</m:t>
                                </m:r>
                                <m:r>
                                  <a:rPr lang="en-GB" b="0" i="1" smtClean="0">
                                    <a:solidFill>
                                      <a:schemeClr val="tx1"/>
                                    </a:solidFill>
                                    <a:latin typeface="Cambria Math" panose="02040503050406030204" pitchFamily="18" charset="0"/>
                                    <a:ea typeface="Cambria Math" panose="02040503050406030204" pitchFamily="18" charset="0"/>
                                  </a:rPr>
                                  <m:t> </m:t>
                                </m:r>
                                <m:r>
                                  <a:rPr lang="en-GB" b="1" i="1" smtClean="0">
                                    <a:solidFill>
                                      <a:schemeClr val="tx1"/>
                                    </a:solidFill>
                                    <a:latin typeface="Cambria Math" panose="02040503050406030204" pitchFamily="18" charset="0"/>
                                    <a:ea typeface="Cambria Math" panose="02040503050406030204" pitchFamily="18" charset="0"/>
                                  </a:rPr>
                                  <m:t>𝒘𝒉𝒂𝒕</m:t>
                                </m:r>
                                <m:r>
                                  <a:rPr lang="en-GB" b="1"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81308034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88, 91-92, 94, 97-98</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Percentages</a:t>
            </a:r>
          </a:p>
        </p:txBody>
      </p:sp>
    </p:spTree>
    <p:extLst>
      <p:ext uri="{BB962C8B-B14F-4D97-AF65-F5344CB8AC3E}">
        <p14:creationId xmlns:p14="http://schemas.microsoft.com/office/powerpoint/2010/main" val="319179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EA9EC70-736E-491E-9042-63651D3E8C4C}"/>
              </a:ext>
            </a:extLst>
          </p:cNvPr>
          <p:cNvSpPr txBox="1">
            <a:spLocks/>
          </p:cNvSpPr>
          <p:nvPr/>
        </p:nvSpPr>
        <p:spPr>
          <a:xfrm>
            <a:off x="10675759" y="1722094"/>
            <a:ext cx="1364940" cy="5100740"/>
          </a:xfrm>
          <a:prstGeom prst="rect">
            <a:avLst/>
          </a:prstGeom>
          <a:solidFill>
            <a:schemeClr val="accent6">
              <a:lumMod val="75000"/>
            </a:schemeClr>
          </a:solidFill>
        </p:spPr>
        <p:txBody>
          <a:bodyPr vert="vert270"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bg1"/>
                </a:solidFill>
              </a:rPr>
              <a:t>Advanced Information – 1F</a:t>
            </a:r>
          </a:p>
          <a:p>
            <a:pPr marL="0" indent="0" algn="ctr">
              <a:buNone/>
            </a:pPr>
            <a:r>
              <a:rPr lang="en-GB" b="1" dirty="0">
                <a:solidFill>
                  <a:schemeClr val="bg1"/>
                </a:solidFill>
              </a:rPr>
              <a:t>Non-Calculator</a:t>
            </a:r>
          </a:p>
        </p:txBody>
      </p:sp>
      <p:grpSp>
        <p:nvGrpSpPr>
          <p:cNvPr id="10" name="Group 9">
            <a:extLst>
              <a:ext uri="{FF2B5EF4-FFF2-40B4-BE49-F238E27FC236}">
                <a16:creationId xmlns:a16="http://schemas.microsoft.com/office/drawing/2014/main" id="{5D23D331-4EE3-4451-866E-5557A892FDB9}"/>
              </a:ext>
            </a:extLst>
          </p:cNvPr>
          <p:cNvGrpSpPr/>
          <p:nvPr/>
        </p:nvGrpSpPr>
        <p:grpSpPr>
          <a:xfrm>
            <a:off x="10608581" y="200291"/>
            <a:ext cx="1364941" cy="1445629"/>
            <a:chOff x="4090851" y="1459298"/>
            <a:chExt cx="4010297" cy="3939403"/>
          </a:xfrm>
        </p:grpSpPr>
        <p:pic>
          <p:nvPicPr>
            <p:cNvPr id="11" name="Picture 10">
              <a:extLst>
                <a:ext uri="{FF2B5EF4-FFF2-40B4-BE49-F238E27FC236}">
                  <a16:creationId xmlns:a16="http://schemas.microsoft.com/office/drawing/2014/main" id="{7F6B7B8C-4607-4B46-AE3B-619574F51AB5}"/>
                </a:ext>
              </a:extLst>
            </p:cNvPr>
            <p:cNvPicPr>
              <a:picLocks noChangeAspect="1"/>
            </p:cNvPicPr>
            <p:nvPr/>
          </p:nvPicPr>
          <p:blipFill>
            <a:blip r:embed="rId2"/>
            <a:stretch>
              <a:fillRect/>
            </a:stretch>
          </p:blipFill>
          <p:spPr>
            <a:xfrm>
              <a:off x="4714875" y="1666875"/>
              <a:ext cx="2762250" cy="3524250"/>
            </a:xfrm>
            <a:prstGeom prst="rect">
              <a:avLst/>
            </a:prstGeom>
          </p:spPr>
        </p:pic>
        <p:sp>
          <p:nvSpPr>
            <p:cNvPr id="12" name="&quot;No&quot; Symbol 20">
              <a:extLst>
                <a:ext uri="{FF2B5EF4-FFF2-40B4-BE49-F238E27FC236}">
                  <a16:creationId xmlns:a16="http://schemas.microsoft.com/office/drawing/2014/main" id="{57335F1C-9D10-4A4F-93E0-690E6864A4A9}"/>
                </a:ext>
              </a:extLst>
            </p:cNvPr>
            <p:cNvSpPr/>
            <p:nvPr/>
          </p:nvSpPr>
          <p:spPr>
            <a:xfrm>
              <a:off x="4090851" y="1459298"/>
              <a:ext cx="4010297" cy="3939403"/>
            </a:xfrm>
            <a:prstGeom prst="noSmoking">
              <a:avLst>
                <a:gd name="adj" fmla="val 51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2" name="Picture 1">
            <a:extLst>
              <a:ext uri="{FF2B5EF4-FFF2-40B4-BE49-F238E27FC236}">
                <a16:creationId xmlns:a16="http://schemas.microsoft.com/office/drawing/2014/main" id="{4D75907E-7BC8-4DAA-8DAD-432AE0D5196A}"/>
              </a:ext>
            </a:extLst>
          </p:cNvPr>
          <p:cNvPicPr>
            <a:picLocks noChangeAspect="1"/>
          </p:cNvPicPr>
          <p:nvPr/>
        </p:nvPicPr>
        <p:blipFill>
          <a:blip r:embed="rId3"/>
          <a:stretch>
            <a:fillRect/>
          </a:stretch>
        </p:blipFill>
        <p:spPr>
          <a:xfrm>
            <a:off x="151301" y="200292"/>
            <a:ext cx="4846503" cy="2998201"/>
          </a:xfrm>
          <a:prstGeom prst="rect">
            <a:avLst/>
          </a:prstGeom>
        </p:spPr>
      </p:pic>
      <p:pic>
        <p:nvPicPr>
          <p:cNvPr id="3" name="Picture 2">
            <a:extLst>
              <a:ext uri="{FF2B5EF4-FFF2-40B4-BE49-F238E27FC236}">
                <a16:creationId xmlns:a16="http://schemas.microsoft.com/office/drawing/2014/main" id="{75445073-199D-43F2-A2D1-C80F164B31EB}"/>
              </a:ext>
            </a:extLst>
          </p:cNvPr>
          <p:cNvPicPr>
            <a:picLocks noChangeAspect="1"/>
          </p:cNvPicPr>
          <p:nvPr/>
        </p:nvPicPr>
        <p:blipFill>
          <a:blip r:embed="rId4"/>
          <a:stretch>
            <a:fillRect/>
          </a:stretch>
        </p:blipFill>
        <p:spPr>
          <a:xfrm>
            <a:off x="151301" y="3309813"/>
            <a:ext cx="4846503" cy="1911794"/>
          </a:xfrm>
          <a:prstGeom prst="rect">
            <a:avLst/>
          </a:prstGeom>
        </p:spPr>
      </p:pic>
      <p:grpSp>
        <p:nvGrpSpPr>
          <p:cNvPr id="16" name="Group 15">
            <a:extLst>
              <a:ext uri="{FF2B5EF4-FFF2-40B4-BE49-F238E27FC236}">
                <a16:creationId xmlns:a16="http://schemas.microsoft.com/office/drawing/2014/main" id="{6DDAFFD5-61E2-4B00-95EC-20DA31692EFD}"/>
              </a:ext>
            </a:extLst>
          </p:cNvPr>
          <p:cNvGrpSpPr/>
          <p:nvPr/>
        </p:nvGrpSpPr>
        <p:grpSpPr>
          <a:xfrm>
            <a:off x="5143017" y="177836"/>
            <a:ext cx="5320351" cy="3251163"/>
            <a:chOff x="2814637" y="2138362"/>
            <a:chExt cx="6562725" cy="3320121"/>
          </a:xfrm>
        </p:grpSpPr>
        <p:pic>
          <p:nvPicPr>
            <p:cNvPr id="17" name="Picture 16">
              <a:extLst>
                <a:ext uri="{FF2B5EF4-FFF2-40B4-BE49-F238E27FC236}">
                  <a16:creationId xmlns:a16="http://schemas.microsoft.com/office/drawing/2014/main" id="{4768AE58-08E3-46F3-A2EA-106A578559E4}"/>
                </a:ext>
              </a:extLst>
            </p:cNvPr>
            <p:cNvPicPr>
              <a:picLocks noChangeAspect="1"/>
            </p:cNvPicPr>
            <p:nvPr/>
          </p:nvPicPr>
          <p:blipFill>
            <a:blip r:embed="rId5"/>
            <a:stretch>
              <a:fillRect/>
            </a:stretch>
          </p:blipFill>
          <p:spPr>
            <a:xfrm>
              <a:off x="2814637" y="2138362"/>
              <a:ext cx="6562725" cy="2581275"/>
            </a:xfrm>
            <a:prstGeom prst="rect">
              <a:avLst/>
            </a:prstGeom>
          </p:spPr>
        </p:pic>
        <p:pic>
          <p:nvPicPr>
            <p:cNvPr id="18" name="Picture 17">
              <a:extLst>
                <a:ext uri="{FF2B5EF4-FFF2-40B4-BE49-F238E27FC236}">
                  <a16:creationId xmlns:a16="http://schemas.microsoft.com/office/drawing/2014/main" id="{89B11009-6FD1-4218-800A-4A8611D81ECE}"/>
                </a:ext>
              </a:extLst>
            </p:cNvPr>
            <p:cNvPicPr>
              <a:picLocks noChangeAspect="1"/>
            </p:cNvPicPr>
            <p:nvPr/>
          </p:nvPicPr>
          <p:blipFill>
            <a:blip r:embed="rId6"/>
            <a:stretch>
              <a:fillRect/>
            </a:stretch>
          </p:blipFill>
          <p:spPr>
            <a:xfrm>
              <a:off x="2847754" y="4677433"/>
              <a:ext cx="6524625" cy="781050"/>
            </a:xfrm>
            <a:prstGeom prst="rect">
              <a:avLst/>
            </a:prstGeom>
          </p:spPr>
        </p:pic>
      </p:grpSp>
      <p:pic>
        <p:nvPicPr>
          <p:cNvPr id="19" name="Picture 18">
            <a:extLst>
              <a:ext uri="{FF2B5EF4-FFF2-40B4-BE49-F238E27FC236}">
                <a16:creationId xmlns:a16="http://schemas.microsoft.com/office/drawing/2014/main" id="{23561ED9-579B-4D7C-9CE7-2C8A70485469}"/>
              </a:ext>
            </a:extLst>
          </p:cNvPr>
          <p:cNvPicPr>
            <a:picLocks noChangeAspect="1"/>
          </p:cNvPicPr>
          <p:nvPr/>
        </p:nvPicPr>
        <p:blipFill>
          <a:blip r:embed="rId7"/>
          <a:stretch>
            <a:fillRect/>
          </a:stretch>
        </p:blipFill>
        <p:spPr>
          <a:xfrm>
            <a:off x="5169865" y="3581346"/>
            <a:ext cx="5289464" cy="2081859"/>
          </a:xfrm>
          <a:prstGeom prst="rect">
            <a:avLst/>
          </a:prstGeom>
        </p:spPr>
      </p:pic>
      <p:pic>
        <p:nvPicPr>
          <p:cNvPr id="20" name="Picture 19">
            <a:extLst>
              <a:ext uri="{FF2B5EF4-FFF2-40B4-BE49-F238E27FC236}">
                <a16:creationId xmlns:a16="http://schemas.microsoft.com/office/drawing/2014/main" id="{FAC2E2B4-67B3-488A-914B-5FA4A43C774E}"/>
              </a:ext>
            </a:extLst>
          </p:cNvPr>
          <p:cNvPicPr>
            <a:picLocks noChangeAspect="1"/>
          </p:cNvPicPr>
          <p:nvPr/>
        </p:nvPicPr>
        <p:blipFill>
          <a:blip r:embed="rId8"/>
          <a:stretch>
            <a:fillRect/>
          </a:stretch>
        </p:blipFill>
        <p:spPr>
          <a:xfrm>
            <a:off x="5169865" y="5741661"/>
            <a:ext cx="5289464" cy="925271"/>
          </a:xfrm>
          <a:prstGeom prst="rect">
            <a:avLst/>
          </a:prstGeom>
        </p:spPr>
      </p:pic>
      <p:pic>
        <p:nvPicPr>
          <p:cNvPr id="21" name="Picture 20">
            <a:extLst>
              <a:ext uri="{FF2B5EF4-FFF2-40B4-BE49-F238E27FC236}">
                <a16:creationId xmlns:a16="http://schemas.microsoft.com/office/drawing/2014/main" id="{22DD24BC-F81F-47DC-9FA5-4955AEA67DE7}"/>
              </a:ext>
            </a:extLst>
          </p:cNvPr>
          <p:cNvPicPr>
            <a:picLocks noChangeAspect="1"/>
          </p:cNvPicPr>
          <p:nvPr/>
        </p:nvPicPr>
        <p:blipFill>
          <a:blip r:embed="rId9"/>
          <a:stretch>
            <a:fillRect/>
          </a:stretch>
        </p:blipFill>
        <p:spPr>
          <a:xfrm>
            <a:off x="151301" y="5316280"/>
            <a:ext cx="4846503" cy="1103729"/>
          </a:xfrm>
          <a:prstGeom prst="rect">
            <a:avLst/>
          </a:prstGeom>
        </p:spPr>
      </p:pic>
    </p:spTree>
    <p:extLst>
      <p:ext uri="{BB962C8B-B14F-4D97-AF65-F5344CB8AC3E}">
        <p14:creationId xmlns:p14="http://schemas.microsoft.com/office/powerpoint/2010/main" val="15530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Use of Ratio &amp; Ratio as fractions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133629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𝑌</m:t>
                                </m:r>
                                <m:r>
                                  <a:rPr lang="en-GB" b="0" i="1" smtClean="0">
                                    <a:solidFill>
                                      <a:schemeClr val="tx1"/>
                                    </a:solidFill>
                                    <a:latin typeface="Cambria Math" panose="02040503050406030204" pitchFamily="18" charset="0"/>
                                  </a:rPr>
                                  <m:t>7 </m:t>
                                </m:r>
                                <m:r>
                                  <a:rPr lang="en-GB" b="0" i="1" smtClean="0">
                                    <a:solidFill>
                                      <a:schemeClr val="tx1"/>
                                    </a:solidFill>
                                    <a:latin typeface="Cambria Math" panose="02040503050406030204" pitchFamily="18" charset="0"/>
                                  </a:rPr>
                                  <m:t>𝑡h𝑒𝑟𝑒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40 </m:t>
                                </m:r>
                                <m:r>
                                  <a:rPr lang="en-GB" b="0" i="1" smtClean="0">
                                    <a:solidFill>
                                      <a:schemeClr val="tx1"/>
                                    </a:solidFill>
                                    <a:latin typeface="Cambria Math" panose="02040503050406030204" pitchFamily="18" charset="0"/>
                                  </a:rPr>
                                  <m:t>𝑙𝑒𝑓𝑡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𝑠𝑡𝑢𝑑𝑒𝑛𝑡𝑠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160 </m:t>
                                </m:r>
                              </m:oMath>
                              <m:oMath xmlns:m="http://schemas.openxmlformats.org/officeDocument/2006/math">
                                <m:r>
                                  <a:rPr lang="en-GB" b="0" i="1" smtClean="0">
                                    <a:solidFill>
                                      <a:schemeClr val="tx1"/>
                                    </a:solidFill>
                                    <a:latin typeface="Cambria Math" panose="02040503050406030204" pitchFamily="18" charset="0"/>
                                  </a:rPr>
                                  <m:t>𝑟𝑖𝑔h𝑡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𝑠𝑡𝑢𝑑𝑒𝑛𝑡𝑠</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𝑟𝑎𝑡𝑖𝑜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𝑙𝑒𝑓𝑡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𝑟𝑖𝑔h𝑡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h𝑎𝑛𝑑𝑒𝑑</m:t>
                                </m:r>
                                <m:r>
                                  <a:rPr lang="en-GB" b="0" i="1" smtClean="0">
                                    <a:solidFill>
                                      <a:schemeClr val="tx1"/>
                                    </a:solidFill>
                                    <a:latin typeface="Cambria Math" panose="02040503050406030204" pitchFamily="18" charset="0"/>
                                  </a:rPr>
                                  <m:t> </m:t>
                                </m:r>
                              </m:oMath>
                            </m:oMathPara>
                          </a14:m>
                          <a:br>
                            <a:rPr lang="en-GB" b="0" i="1" dirty="0">
                              <a:solidFill>
                                <a:schemeClr val="tx1"/>
                              </a:solidFill>
                              <a:latin typeface="Cambria Math" panose="02040503050406030204" pitchFamily="18" charset="0"/>
                            </a:rPr>
                          </a:br>
                          <a14:m>
                            <m:oMath xmlns:m="http://schemas.openxmlformats.org/officeDocument/2006/math">
                              <m:r>
                                <a:rPr lang="en-GB" b="0" i="1" smtClean="0">
                                  <a:solidFill>
                                    <a:schemeClr val="tx1"/>
                                  </a:solidFill>
                                  <a:latin typeface="Cambria Math" panose="02040503050406030204" pitchFamily="18" charset="0"/>
                                </a:rPr>
                                <m:t>𝑠𝑡𝑢𝑑𝑒𝑛𝑡𝑠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𝑠𝑖𝑚𝑝𝑙𝑒𝑠𝑡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oMath>
                          </a14:m>
                          <a:r>
                            <a:rPr lang="en-GB" b="0" dirty="0">
                              <a:solidFill>
                                <a:schemeClr val="tx1"/>
                              </a:solidFill>
                            </a:rPr>
                            <a:t>.</a:t>
                          </a: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𝑏𝑎𝑔</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num>
                                  <m:den>
                                    <m:r>
                                      <a:rPr lang="en-GB" b="0" i="1" smtClean="0">
                                        <a:solidFill>
                                          <a:schemeClr val="tx1"/>
                                        </a:solidFill>
                                        <a:latin typeface="Cambria Math" panose="02040503050406030204" pitchFamily="18" charset="0"/>
                                      </a:rPr>
                                      <m:t>5</m:t>
                                    </m:r>
                                  </m:den>
                                </m:f>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14:m>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𝑟𝑎𝑡𝑖𝑜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m:t>
                              </m:r>
                            </m:oMath>
                          </a14:m>
                          <a:r>
                            <a:rPr lang="en-GB"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𝑟𝑎𝑡𝑖𝑜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3:1.</m:t>
                                </m:r>
                              </m:oMath>
                            </m:oMathPara>
                          </a14:m>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𝑓𝑟𝑎𝑐𝑡𝑖𝑜𝑛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2:7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 1:</m:t>
                                </m:r>
                                <m:r>
                                  <a:rPr lang="en-GB" b="0" i="1" smtClean="0">
                                    <a:solidFill>
                                      <a:schemeClr val="tx1"/>
                                    </a:solidFill>
                                    <a:latin typeface="Cambria Math" panose="02040503050406030204" pitchFamily="18" charset="0"/>
                                  </a:rPr>
                                  <m:t>𝑛</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133629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7031C91C-D45D-4F9B-B562-FA5A1935A05C}"/>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91CD660C-FF7C-4B9F-A5DE-EC695B706F84}"/>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328-329</a:t>
            </a:r>
          </a:p>
        </p:txBody>
      </p:sp>
      <p:sp>
        <p:nvSpPr>
          <p:cNvPr id="8" name="Title 1">
            <a:extLst>
              <a:ext uri="{FF2B5EF4-FFF2-40B4-BE49-F238E27FC236}">
                <a16:creationId xmlns:a16="http://schemas.microsoft.com/office/drawing/2014/main" id="{6F550305-528D-4DAF-B590-AB94F2E6894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EC93486B-D775-4D64-B48B-0810CCA64052}"/>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Writing and Simplifying Ratio</a:t>
            </a:r>
          </a:p>
        </p:txBody>
      </p:sp>
    </p:spTree>
    <p:extLst>
      <p:ext uri="{BB962C8B-B14F-4D97-AF65-F5344CB8AC3E}">
        <p14:creationId xmlns:p14="http://schemas.microsoft.com/office/powerpoint/2010/main" val="18049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Sharing in a given ratio</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45829121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r>
                        <a:rPr lang="en-GB" b="1" dirty="0">
                          <a:solidFill>
                            <a:schemeClr val="tx1"/>
                          </a:solidFill>
                        </a:rPr>
                        <a:t>Simplify the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1" dirty="0">
                          <a:solidFill>
                            <a:schemeClr val="tx1"/>
                          </a:solidFill>
                        </a:rPr>
                        <a:t>Divide £78 in this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algn="l"/>
                      <a:r>
                        <a:rPr lang="en-GB" b="1" dirty="0">
                          <a:solidFill>
                            <a:schemeClr val="tx1"/>
                          </a:solidFill>
                        </a:rPr>
                        <a:t>Ayesha gets £18 more than Nathan. How much does Jordan 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algn="r"/>
                      <a:r>
                        <a:rPr lang="en-GB" b="1" dirty="0">
                          <a:solidFill>
                            <a:schemeClr val="tx1"/>
                          </a:solidFill>
                        </a:rPr>
                        <a:t>Nathan and Jordan have £105 together. What is the total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7" name="Picture 2" descr="https://i1.wp.com/ssddproblems.com/wp-content/uploads/2019/03/Slide5.png?fit=740%2C555&amp;ssl=1">
            <a:extLst>
              <a:ext uri="{FF2B5EF4-FFF2-40B4-BE49-F238E27FC236}">
                <a16:creationId xmlns:a16="http://schemas.microsoft.com/office/drawing/2014/main" id="{62FE7C1F-C800-414F-9EBB-4C7E458A5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24" t="40625" r="9115" b="40364"/>
          <a:stretch/>
        </p:blipFill>
        <p:spPr bwMode="auto">
          <a:xfrm>
            <a:off x="3518452" y="3631096"/>
            <a:ext cx="5155096" cy="901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549C6B-3D6B-4880-98AE-00D06F906171}"/>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9" name="TextBox 8">
            <a:extLst>
              <a:ext uri="{FF2B5EF4-FFF2-40B4-BE49-F238E27FC236}">
                <a16:creationId xmlns:a16="http://schemas.microsoft.com/office/drawing/2014/main" id="{511BD341-E7FA-487B-9460-A11039AFDC7D}"/>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332-335</a:t>
            </a:r>
          </a:p>
        </p:txBody>
      </p:sp>
      <p:sp>
        <p:nvSpPr>
          <p:cNvPr id="10" name="Title 1">
            <a:extLst>
              <a:ext uri="{FF2B5EF4-FFF2-40B4-BE49-F238E27FC236}">
                <a16:creationId xmlns:a16="http://schemas.microsoft.com/office/drawing/2014/main" id="{DCE7D902-030B-4D83-A0FA-D0DCF31D06D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1" name="Rectangle 10">
            <a:extLst>
              <a:ext uri="{FF2B5EF4-FFF2-40B4-BE49-F238E27FC236}">
                <a16:creationId xmlns:a16="http://schemas.microsoft.com/office/drawing/2014/main" id="{660BEB99-0E77-4A4B-9B8E-937FFAF726A5}"/>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Ratio</a:t>
            </a:r>
          </a:p>
        </p:txBody>
      </p:sp>
    </p:spTree>
    <p:extLst>
      <p:ext uri="{BB962C8B-B14F-4D97-AF65-F5344CB8AC3E}">
        <p14:creationId xmlns:p14="http://schemas.microsoft.com/office/powerpoint/2010/main" val="71981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Direct Proportion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9778000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𝐼𝑓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𝐼</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h𝑎𝑣𝑒</m:t>
                                </m:r>
                                <m:r>
                                  <a:rPr lang="en-GB" sz="1600" b="0" i="1" smtClean="0">
                                    <a:solidFill>
                                      <a:schemeClr val="tx1"/>
                                    </a:solidFill>
                                    <a:latin typeface="Cambria Math" panose="02040503050406030204" pitchFamily="18" charset="0"/>
                                  </a:rPr>
                                  <m:t>:</m:t>
                                </m:r>
                              </m:oMath>
                              <m:oMath xmlns:m="http://schemas.openxmlformats.org/officeDocument/2006/math">
                                <m:r>
                                  <a:rPr lang="en-GB" sz="1600" b="0" i="1" smtClean="0">
                                    <a:solidFill>
                                      <a:schemeClr val="tx1"/>
                                    </a:solidFill>
                                    <a:latin typeface="Cambria Math" panose="02040503050406030204" pitchFamily="18" charset="0"/>
                                  </a:rPr>
                                  <m:t>240</m:t>
                                </m:r>
                                <m:r>
                                  <a:rPr lang="en-GB" sz="1600" b="0" i="1" smtClean="0">
                                    <a:solidFill>
                                      <a:schemeClr val="tx1"/>
                                    </a:solidFill>
                                    <a:latin typeface="Cambria Math" panose="02040503050406030204" pitchFamily="18" charset="0"/>
                                  </a:rPr>
                                  <m:t>𝑔</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𝑟𝑜𝑙𝑙𝑒𝑑</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𝑜𝑎𝑡𝑠</m:t>
                                </m:r>
                                <m:r>
                                  <a:rPr lang="en-GB" sz="1600" b="0" i="1" smtClean="0">
                                    <a:solidFill>
                                      <a:schemeClr val="tx1"/>
                                    </a:solidFill>
                                    <a:latin typeface="Cambria Math" panose="02040503050406030204" pitchFamily="18" charset="0"/>
                                  </a:rPr>
                                  <m:t>, </m:t>
                                </m:r>
                              </m:oMath>
                              <m:oMath xmlns:m="http://schemas.openxmlformats.org/officeDocument/2006/math">
                                <m:r>
                                  <a:rPr lang="en-GB" sz="1600" b="0" i="1" smtClean="0">
                                    <a:solidFill>
                                      <a:schemeClr val="tx1"/>
                                    </a:solidFill>
                                    <a:latin typeface="Cambria Math" panose="02040503050406030204" pitchFamily="18" charset="0"/>
                                  </a:rPr>
                                  <m:t>150</m:t>
                                </m:r>
                                <m:r>
                                  <a:rPr lang="en-GB" sz="1600" b="0" i="1" smtClean="0">
                                    <a:solidFill>
                                      <a:schemeClr val="tx1"/>
                                    </a:solidFill>
                                    <a:latin typeface="Cambria Math" panose="02040503050406030204" pitchFamily="18" charset="0"/>
                                  </a:rPr>
                                  <m:t>𝑔</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𝑏𝑢𝑡𝑡𝑒𝑟</m:t>
                                </m:r>
                                <m:r>
                                  <a:rPr lang="en-GB" sz="1600" b="0" i="1" smtClean="0">
                                    <a:solidFill>
                                      <a:schemeClr val="tx1"/>
                                    </a:solidFill>
                                    <a:latin typeface="Cambria Math" panose="02040503050406030204" pitchFamily="18" charset="0"/>
                                  </a:rPr>
                                  <m:t>, </m:t>
                                </m:r>
                              </m:oMath>
                              <m:oMath xmlns:m="http://schemas.openxmlformats.org/officeDocument/2006/math">
                                <m:r>
                                  <a:rPr lang="en-GB" sz="1600" b="0" i="1" smtClean="0">
                                    <a:solidFill>
                                      <a:schemeClr val="tx1"/>
                                    </a:solidFill>
                                    <a:latin typeface="Cambria Math" panose="02040503050406030204" pitchFamily="18" charset="0"/>
                                  </a:rPr>
                                  <m:t>150</m:t>
                                </m:r>
                                <m:r>
                                  <a:rPr lang="en-GB" sz="1600" b="0" i="1" smtClean="0">
                                    <a:solidFill>
                                      <a:schemeClr val="tx1"/>
                                    </a:solidFill>
                                    <a:latin typeface="Cambria Math" panose="02040503050406030204" pitchFamily="18" charset="0"/>
                                  </a:rPr>
                                  <m:t>𝑚𝑙</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𝑔𝑜𝑙𝑑𝑒𝑛</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𝑠𝑦𝑟𝑢𝑝</m:t>
                                </m:r>
                              </m:oMath>
                              <m:oMath xmlns:m="http://schemas.openxmlformats.org/officeDocument/2006/math">
                                <m:r>
                                  <a:rPr lang="en-GB" sz="1600" b="0" i="1" smtClean="0">
                                    <a:solidFill>
                                      <a:schemeClr val="tx1"/>
                                    </a:solidFill>
                                    <a:latin typeface="Cambria Math" panose="02040503050406030204" pitchFamily="18" charset="0"/>
                                  </a:rPr>
                                  <m:t>360</m:t>
                                </m:r>
                                <m:r>
                                  <a:rPr lang="en-GB" sz="1600" b="0" i="1" smtClean="0">
                                    <a:solidFill>
                                      <a:schemeClr val="tx1"/>
                                    </a:solidFill>
                                    <a:latin typeface="Cambria Math" panose="02040503050406030204" pitchFamily="18" charset="0"/>
                                  </a:rPr>
                                  <m:t>𝑔</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𝑙𝑖𝑔h𝑡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𝑏𝑟𝑜𝑤𝑛</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𝑠𝑢𝑔𝑎𝑟</m:t>
                                </m:r>
                                <m:r>
                                  <a:rPr lang="en-GB" sz="1600" b="0" i="1" smtClean="0">
                                    <a:solidFill>
                                      <a:schemeClr val="tx1"/>
                                    </a:solidFill>
                                    <a:latin typeface="Cambria Math" panose="02040503050406030204" pitchFamily="18" charset="0"/>
                                  </a:rPr>
                                  <m:t>, </m:t>
                                </m:r>
                              </m:oMath>
                              <m:oMath xmlns:m="http://schemas.openxmlformats.org/officeDocument/2006/math">
                                <m:r>
                                  <a:rPr lang="en-GB" sz="1600" b="0" i="1" smtClean="0">
                                    <a:solidFill>
                                      <a:schemeClr val="tx1"/>
                                    </a:solidFill>
                                    <a:latin typeface="Cambria Math" panose="02040503050406030204" pitchFamily="18" charset="0"/>
                                  </a:rPr>
                                  <m:t>𝑤h𝑎𝑡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𝑖𝑠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𝑡h𝑒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𝑙𝑎𝑟𝑔𝑒𝑠𝑡</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𝑛𝑢𝑚𝑏𝑒𝑟</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𝑓𝑙𝑎𝑝𝑗𝑎𝑐𝑘𝑠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𝐼</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𝑐𝑎𝑛</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𝑚𝑎𝑘𝑒</m:t>
                                </m:r>
                                <m:r>
                                  <a:rPr lang="en-GB" sz="1600" b="0" i="1" smtClean="0">
                                    <a:solidFill>
                                      <a:schemeClr val="tx1"/>
                                    </a:solidFill>
                                    <a:latin typeface="Cambria Math" panose="02040503050406030204" pitchFamily="18" charset="0"/>
                                  </a:rPr>
                                  <m:t>?</m:t>
                                </m:r>
                              </m:oMath>
                            </m:oMathPara>
                          </a14:m>
                          <a:endParaRPr lang="en-GB"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79778000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43088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bg1"/>
                </a:solidFill>
              </a:rPr>
              <a:t>Clips 339-341, 343-345, 348, 739-742</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Proportion </a:t>
            </a:r>
          </a:p>
        </p:txBody>
      </p:sp>
      <p:pic>
        <p:nvPicPr>
          <p:cNvPr id="2" name="Picture 1">
            <a:extLst>
              <a:ext uri="{FF2B5EF4-FFF2-40B4-BE49-F238E27FC236}">
                <a16:creationId xmlns:a16="http://schemas.microsoft.com/office/drawing/2014/main" id="{477EABBC-1052-4F21-898F-0B858F51C14D}"/>
              </a:ext>
            </a:extLst>
          </p:cNvPr>
          <p:cNvPicPr>
            <a:picLocks noChangeAspect="1"/>
          </p:cNvPicPr>
          <p:nvPr/>
        </p:nvPicPr>
        <p:blipFill>
          <a:blip r:embed="rId5"/>
          <a:stretch>
            <a:fillRect/>
          </a:stretch>
        </p:blipFill>
        <p:spPr>
          <a:xfrm>
            <a:off x="1052979" y="2000581"/>
            <a:ext cx="4882849" cy="3348908"/>
          </a:xfrm>
          <a:prstGeom prst="rect">
            <a:avLst/>
          </a:prstGeom>
        </p:spPr>
      </p:pic>
      <p:pic>
        <p:nvPicPr>
          <p:cNvPr id="10" name="Picture 9">
            <a:extLst>
              <a:ext uri="{FF2B5EF4-FFF2-40B4-BE49-F238E27FC236}">
                <a16:creationId xmlns:a16="http://schemas.microsoft.com/office/drawing/2014/main" id="{DA4B8C3D-6321-44E8-85A8-556B8FD05333}"/>
              </a:ext>
            </a:extLst>
          </p:cNvPr>
          <p:cNvPicPr>
            <a:picLocks noChangeAspect="1"/>
          </p:cNvPicPr>
          <p:nvPr/>
        </p:nvPicPr>
        <p:blipFill rotWithShape="1">
          <a:blip r:embed="rId5"/>
          <a:srcRect b="25869"/>
          <a:stretch/>
        </p:blipFill>
        <p:spPr>
          <a:xfrm>
            <a:off x="6170404" y="2000581"/>
            <a:ext cx="3902064" cy="1983920"/>
          </a:xfrm>
          <a:prstGeom prst="rect">
            <a:avLst/>
          </a:prstGeom>
        </p:spPr>
      </p:pic>
    </p:spTree>
    <p:extLst>
      <p:ext uri="{BB962C8B-B14F-4D97-AF65-F5344CB8AC3E}">
        <p14:creationId xmlns:p14="http://schemas.microsoft.com/office/powerpoint/2010/main" val="313218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Density</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32002020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11" name="Picture 10">
            <a:extLst>
              <a:ext uri="{FF2B5EF4-FFF2-40B4-BE49-F238E27FC236}">
                <a16:creationId xmlns:a16="http://schemas.microsoft.com/office/drawing/2014/main" id="{6870D310-74A8-4B80-82A2-1EA41C74F1E6}"/>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90F0F5CD-4C3A-45A1-8830-DC19AF25BF48}"/>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725-729</a:t>
            </a:r>
          </a:p>
        </p:txBody>
      </p:sp>
      <p:sp>
        <p:nvSpPr>
          <p:cNvPr id="13" name="Title 1">
            <a:extLst>
              <a:ext uri="{FF2B5EF4-FFF2-40B4-BE49-F238E27FC236}">
                <a16:creationId xmlns:a16="http://schemas.microsoft.com/office/drawing/2014/main" id="{7FD38E23-AFED-46B5-A90A-A23BE9B307F5}"/>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783FB77A-78AD-482B-B0F9-4EFB767050FF}"/>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Speed and Density</a:t>
            </a:r>
          </a:p>
        </p:txBody>
      </p:sp>
      <p:pic>
        <p:nvPicPr>
          <p:cNvPr id="3" name="Picture 2">
            <a:extLst>
              <a:ext uri="{FF2B5EF4-FFF2-40B4-BE49-F238E27FC236}">
                <a16:creationId xmlns:a16="http://schemas.microsoft.com/office/drawing/2014/main" id="{2BBB3F61-C394-43CB-B863-54DC1BAFED2B}"/>
              </a:ext>
            </a:extLst>
          </p:cNvPr>
          <p:cNvPicPr>
            <a:picLocks noChangeAspect="1"/>
          </p:cNvPicPr>
          <p:nvPr/>
        </p:nvPicPr>
        <p:blipFill>
          <a:blip r:embed="rId4"/>
          <a:stretch>
            <a:fillRect/>
          </a:stretch>
        </p:blipFill>
        <p:spPr>
          <a:xfrm>
            <a:off x="972148" y="2113165"/>
            <a:ext cx="4143375" cy="714375"/>
          </a:xfrm>
          <a:prstGeom prst="rect">
            <a:avLst/>
          </a:prstGeom>
        </p:spPr>
      </p:pic>
      <p:pic>
        <p:nvPicPr>
          <p:cNvPr id="7" name="Picture 6">
            <a:extLst>
              <a:ext uri="{FF2B5EF4-FFF2-40B4-BE49-F238E27FC236}">
                <a16:creationId xmlns:a16="http://schemas.microsoft.com/office/drawing/2014/main" id="{5EBA7DFE-E33C-4DF1-BD9E-8BDD7D9D0F2D}"/>
              </a:ext>
            </a:extLst>
          </p:cNvPr>
          <p:cNvPicPr>
            <a:picLocks noChangeAspect="1"/>
          </p:cNvPicPr>
          <p:nvPr/>
        </p:nvPicPr>
        <p:blipFill>
          <a:blip r:embed="rId5"/>
          <a:stretch>
            <a:fillRect/>
          </a:stretch>
        </p:blipFill>
        <p:spPr>
          <a:xfrm>
            <a:off x="1014259" y="4385448"/>
            <a:ext cx="2952750" cy="904875"/>
          </a:xfrm>
          <a:prstGeom prst="rect">
            <a:avLst/>
          </a:prstGeom>
        </p:spPr>
      </p:pic>
      <p:pic>
        <p:nvPicPr>
          <p:cNvPr id="15" name="Picture 14">
            <a:extLst>
              <a:ext uri="{FF2B5EF4-FFF2-40B4-BE49-F238E27FC236}">
                <a16:creationId xmlns:a16="http://schemas.microsoft.com/office/drawing/2014/main" id="{2F07C95A-7F7D-4E46-A745-F0E44F99C12D}"/>
              </a:ext>
            </a:extLst>
          </p:cNvPr>
          <p:cNvPicPr>
            <a:picLocks noChangeAspect="1"/>
          </p:cNvPicPr>
          <p:nvPr/>
        </p:nvPicPr>
        <p:blipFill>
          <a:blip r:embed="rId6"/>
          <a:stretch>
            <a:fillRect/>
          </a:stretch>
        </p:blipFill>
        <p:spPr>
          <a:xfrm>
            <a:off x="6205691" y="2027396"/>
            <a:ext cx="4752361" cy="662350"/>
          </a:xfrm>
          <a:prstGeom prst="rect">
            <a:avLst/>
          </a:prstGeom>
        </p:spPr>
      </p:pic>
      <p:pic>
        <p:nvPicPr>
          <p:cNvPr id="16" name="Picture 15">
            <a:extLst>
              <a:ext uri="{FF2B5EF4-FFF2-40B4-BE49-F238E27FC236}">
                <a16:creationId xmlns:a16="http://schemas.microsoft.com/office/drawing/2014/main" id="{6DE0E16B-662D-419D-890C-8EDE12EBF327}"/>
              </a:ext>
            </a:extLst>
          </p:cNvPr>
          <p:cNvPicPr>
            <a:picLocks noChangeAspect="1"/>
          </p:cNvPicPr>
          <p:nvPr/>
        </p:nvPicPr>
        <p:blipFill>
          <a:blip r:embed="rId7"/>
          <a:stretch>
            <a:fillRect/>
          </a:stretch>
        </p:blipFill>
        <p:spPr>
          <a:xfrm>
            <a:off x="6205691" y="4385448"/>
            <a:ext cx="4972050" cy="628650"/>
          </a:xfrm>
          <a:prstGeom prst="rect">
            <a:avLst/>
          </a:prstGeom>
        </p:spPr>
      </p:pic>
    </p:spTree>
    <p:extLst>
      <p:ext uri="{BB962C8B-B14F-4D97-AF65-F5344CB8AC3E}">
        <p14:creationId xmlns:p14="http://schemas.microsoft.com/office/powerpoint/2010/main" val="1606130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Speed</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11" name="Picture 10">
            <a:extLst>
              <a:ext uri="{FF2B5EF4-FFF2-40B4-BE49-F238E27FC236}">
                <a16:creationId xmlns:a16="http://schemas.microsoft.com/office/drawing/2014/main" id="{6870D310-74A8-4B80-82A2-1EA41C74F1E6}"/>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90F0F5CD-4C3A-45A1-8830-DC19AF25BF48}"/>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716-724</a:t>
            </a:r>
          </a:p>
        </p:txBody>
      </p:sp>
      <p:sp>
        <p:nvSpPr>
          <p:cNvPr id="13" name="Title 1">
            <a:extLst>
              <a:ext uri="{FF2B5EF4-FFF2-40B4-BE49-F238E27FC236}">
                <a16:creationId xmlns:a16="http://schemas.microsoft.com/office/drawing/2014/main" id="{7FD38E23-AFED-46B5-A90A-A23BE9B307F5}"/>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783FB77A-78AD-482B-B0F9-4EFB767050FF}"/>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Speed and Density</a:t>
            </a:r>
            <a:endParaRPr lang="en-GB" sz="1400" dirty="0">
              <a:solidFill>
                <a:schemeClr val="bg1"/>
              </a:solidFill>
            </a:endParaRPr>
          </a:p>
        </p:txBody>
      </p:sp>
      <p:pic>
        <p:nvPicPr>
          <p:cNvPr id="2" name="Picture 1">
            <a:extLst>
              <a:ext uri="{FF2B5EF4-FFF2-40B4-BE49-F238E27FC236}">
                <a16:creationId xmlns:a16="http://schemas.microsoft.com/office/drawing/2014/main" id="{EE0988BB-5B6B-452C-A476-9166092D3008}"/>
              </a:ext>
            </a:extLst>
          </p:cNvPr>
          <p:cNvPicPr>
            <a:picLocks noChangeAspect="1"/>
          </p:cNvPicPr>
          <p:nvPr/>
        </p:nvPicPr>
        <p:blipFill>
          <a:blip r:embed="rId4"/>
          <a:stretch>
            <a:fillRect/>
          </a:stretch>
        </p:blipFill>
        <p:spPr>
          <a:xfrm>
            <a:off x="6256986" y="2057400"/>
            <a:ext cx="3524250" cy="914400"/>
          </a:xfrm>
          <a:prstGeom prst="rect">
            <a:avLst/>
          </a:prstGeom>
        </p:spPr>
      </p:pic>
      <p:pic>
        <p:nvPicPr>
          <p:cNvPr id="3" name="Picture 2">
            <a:extLst>
              <a:ext uri="{FF2B5EF4-FFF2-40B4-BE49-F238E27FC236}">
                <a16:creationId xmlns:a16="http://schemas.microsoft.com/office/drawing/2014/main" id="{C48B7E84-EF72-4F18-B038-9505D73A4784}"/>
              </a:ext>
            </a:extLst>
          </p:cNvPr>
          <p:cNvPicPr>
            <a:picLocks noChangeAspect="1"/>
          </p:cNvPicPr>
          <p:nvPr/>
        </p:nvPicPr>
        <p:blipFill>
          <a:blip r:embed="rId5"/>
          <a:stretch>
            <a:fillRect/>
          </a:stretch>
        </p:blipFill>
        <p:spPr>
          <a:xfrm>
            <a:off x="988159" y="4392934"/>
            <a:ext cx="2933700" cy="781050"/>
          </a:xfrm>
          <a:prstGeom prst="rect">
            <a:avLst/>
          </a:prstGeom>
        </p:spPr>
      </p:pic>
      <p:pic>
        <p:nvPicPr>
          <p:cNvPr id="7" name="Picture 6">
            <a:extLst>
              <a:ext uri="{FF2B5EF4-FFF2-40B4-BE49-F238E27FC236}">
                <a16:creationId xmlns:a16="http://schemas.microsoft.com/office/drawing/2014/main" id="{0B556BC3-33E1-4D41-AED4-9E98FFF8E120}"/>
              </a:ext>
            </a:extLst>
          </p:cNvPr>
          <p:cNvPicPr>
            <a:picLocks noChangeAspect="1"/>
          </p:cNvPicPr>
          <p:nvPr/>
        </p:nvPicPr>
        <p:blipFill>
          <a:blip r:embed="rId6"/>
          <a:stretch>
            <a:fillRect/>
          </a:stretch>
        </p:blipFill>
        <p:spPr>
          <a:xfrm>
            <a:off x="1002907" y="2057400"/>
            <a:ext cx="3629025" cy="685800"/>
          </a:xfrm>
          <a:prstGeom prst="rect">
            <a:avLst/>
          </a:prstGeom>
        </p:spPr>
      </p:pic>
      <p:pic>
        <p:nvPicPr>
          <p:cNvPr id="9" name="Picture 8">
            <a:extLst>
              <a:ext uri="{FF2B5EF4-FFF2-40B4-BE49-F238E27FC236}">
                <a16:creationId xmlns:a16="http://schemas.microsoft.com/office/drawing/2014/main" id="{54121D81-7D80-400F-A0E6-F7A7E07AAAF2}"/>
              </a:ext>
            </a:extLst>
          </p:cNvPr>
          <p:cNvPicPr>
            <a:picLocks noChangeAspect="1"/>
          </p:cNvPicPr>
          <p:nvPr/>
        </p:nvPicPr>
        <p:blipFill>
          <a:blip r:embed="rId7"/>
          <a:stretch>
            <a:fillRect/>
          </a:stretch>
        </p:blipFill>
        <p:spPr>
          <a:xfrm>
            <a:off x="6256986" y="4382032"/>
            <a:ext cx="5010150" cy="1752600"/>
          </a:xfrm>
          <a:prstGeom prst="rect">
            <a:avLst/>
          </a:prstGeom>
        </p:spPr>
      </p:pic>
    </p:spTree>
    <p:extLst>
      <p:ext uri="{BB962C8B-B14F-4D97-AF65-F5344CB8AC3E}">
        <p14:creationId xmlns:p14="http://schemas.microsoft.com/office/powerpoint/2010/main" val="256814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E: Geometry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5"/>
            <a:ext cx="6372665" cy="2661143"/>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09E7795-C607-44E9-AF4D-7B32E889EDED}"/>
              </a:ext>
            </a:extLst>
          </p:cNvPr>
          <p:cNvPicPr>
            <a:picLocks noChangeAspect="1"/>
          </p:cNvPicPr>
          <p:nvPr/>
        </p:nvPicPr>
        <p:blipFill>
          <a:blip r:embed="rId2"/>
          <a:stretch>
            <a:fillRect/>
          </a:stretch>
        </p:blipFill>
        <p:spPr>
          <a:xfrm>
            <a:off x="3101913" y="2709149"/>
            <a:ext cx="5841033" cy="2298949"/>
          </a:xfrm>
          <a:prstGeom prst="rect">
            <a:avLst/>
          </a:prstGeom>
        </p:spPr>
      </p:pic>
    </p:spTree>
    <p:extLst>
      <p:ext uri="{BB962C8B-B14F-4D97-AF65-F5344CB8AC3E}">
        <p14:creationId xmlns:p14="http://schemas.microsoft.com/office/powerpoint/2010/main" val="2547929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Reflection</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71149095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639-641</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Reflections</a:t>
            </a:r>
          </a:p>
        </p:txBody>
      </p:sp>
      <p:pic>
        <p:nvPicPr>
          <p:cNvPr id="11" name="Picture 10">
            <a:extLst>
              <a:ext uri="{FF2B5EF4-FFF2-40B4-BE49-F238E27FC236}">
                <a16:creationId xmlns:a16="http://schemas.microsoft.com/office/drawing/2014/main" id="{71796CB1-1118-49BC-916E-36CF4F450D5A}"/>
              </a:ext>
            </a:extLst>
          </p:cNvPr>
          <p:cNvPicPr>
            <a:picLocks noChangeAspect="1"/>
          </p:cNvPicPr>
          <p:nvPr/>
        </p:nvPicPr>
        <p:blipFill>
          <a:blip r:embed="rId4"/>
          <a:stretch>
            <a:fillRect/>
          </a:stretch>
        </p:blipFill>
        <p:spPr>
          <a:xfrm>
            <a:off x="1054791" y="2097260"/>
            <a:ext cx="4854110" cy="3884959"/>
          </a:xfrm>
          <a:prstGeom prst="rect">
            <a:avLst/>
          </a:prstGeom>
        </p:spPr>
      </p:pic>
      <p:pic>
        <p:nvPicPr>
          <p:cNvPr id="15" name="Picture 14">
            <a:extLst>
              <a:ext uri="{FF2B5EF4-FFF2-40B4-BE49-F238E27FC236}">
                <a16:creationId xmlns:a16="http://schemas.microsoft.com/office/drawing/2014/main" id="{61ECD554-9AC9-4814-BFA4-577D5CC95343}"/>
              </a:ext>
            </a:extLst>
          </p:cNvPr>
          <p:cNvPicPr>
            <a:picLocks noChangeAspect="1"/>
          </p:cNvPicPr>
          <p:nvPr/>
        </p:nvPicPr>
        <p:blipFill>
          <a:blip r:embed="rId5"/>
          <a:stretch>
            <a:fillRect/>
          </a:stretch>
        </p:blipFill>
        <p:spPr>
          <a:xfrm>
            <a:off x="6283099" y="2031873"/>
            <a:ext cx="4854110" cy="3496730"/>
          </a:xfrm>
          <a:prstGeom prst="rect">
            <a:avLst/>
          </a:prstGeom>
        </p:spPr>
      </p:pic>
    </p:spTree>
    <p:extLst>
      <p:ext uri="{BB962C8B-B14F-4D97-AF65-F5344CB8AC3E}">
        <p14:creationId xmlns:p14="http://schemas.microsoft.com/office/powerpoint/2010/main" val="3385507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Reflection</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07132645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639-641</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Reflections</a:t>
            </a:r>
          </a:p>
        </p:txBody>
      </p:sp>
      <p:pic>
        <p:nvPicPr>
          <p:cNvPr id="2" name="Picture 1">
            <a:extLst>
              <a:ext uri="{FF2B5EF4-FFF2-40B4-BE49-F238E27FC236}">
                <a16:creationId xmlns:a16="http://schemas.microsoft.com/office/drawing/2014/main" id="{710FD09A-E22A-4DC2-900A-87247E46C85E}"/>
              </a:ext>
            </a:extLst>
          </p:cNvPr>
          <p:cNvPicPr>
            <a:picLocks noChangeAspect="1"/>
          </p:cNvPicPr>
          <p:nvPr/>
        </p:nvPicPr>
        <p:blipFill>
          <a:blip r:embed="rId4"/>
          <a:stretch>
            <a:fillRect/>
          </a:stretch>
        </p:blipFill>
        <p:spPr>
          <a:xfrm>
            <a:off x="922224" y="1964464"/>
            <a:ext cx="4891372" cy="4114403"/>
          </a:xfrm>
          <a:prstGeom prst="rect">
            <a:avLst/>
          </a:prstGeom>
        </p:spPr>
      </p:pic>
      <p:pic>
        <p:nvPicPr>
          <p:cNvPr id="3" name="Picture 2">
            <a:extLst>
              <a:ext uri="{FF2B5EF4-FFF2-40B4-BE49-F238E27FC236}">
                <a16:creationId xmlns:a16="http://schemas.microsoft.com/office/drawing/2014/main" id="{AE68085D-76D3-412A-B19F-E3F3E195206D}"/>
              </a:ext>
            </a:extLst>
          </p:cNvPr>
          <p:cNvPicPr>
            <a:picLocks noChangeAspect="1"/>
          </p:cNvPicPr>
          <p:nvPr/>
        </p:nvPicPr>
        <p:blipFill>
          <a:blip r:embed="rId5"/>
          <a:stretch>
            <a:fillRect/>
          </a:stretch>
        </p:blipFill>
        <p:spPr>
          <a:xfrm>
            <a:off x="6189549" y="2026407"/>
            <a:ext cx="4891373" cy="3941506"/>
          </a:xfrm>
          <a:prstGeom prst="rect">
            <a:avLst/>
          </a:prstGeom>
        </p:spPr>
      </p:pic>
    </p:spTree>
    <p:extLst>
      <p:ext uri="{BB962C8B-B14F-4D97-AF65-F5344CB8AC3E}">
        <p14:creationId xmlns:p14="http://schemas.microsoft.com/office/powerpoint/2010/main" val="870058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Plans &amp; Elevation</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17676043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837-844</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Plans and Elevations</a:t>
            </a:r>
          </a:p>
        </p:txBody>
      </p:sp>
      <p:pic>
        <p:nvPicPr>
          <p:cNvPr id="3" name="Picture 2">
            <a:extLst>
              <a:ext uri="{FF2B5EF4-FFF2-40B4-BE49-F238E27FC236}">
                <a16:creationId xmlns:a16="http://schemas.microsoft.com/office/drawing/2014/main" id="{411A0083-3532-4DB3-842A-5EBA48D9274C}"/>
              </a:ext>
            </a:extLst>
          </p:cNvPr>
          <p:cNvPicPr>
            <a:picLocks noChangeAspect="1"/>
          </p:cNvPicPr>
          <p:nvPr/>
        </p:nvPicPr>
        <p:blipFill>
          <a:blip r:embed="rId4"/>
          <a:stretch>
            <a:fillRect/>
          </a:stretch>
        </p:blipFill>
        <p:spPr>
          <a:xfrm>
            <a:off x="1004815" y="2110154"/>
            <a:ext cx="4400371" cy="4195336"/>
          </a:xfrm>
          <a:prstGeom prst="rect">
            <a:avLst/>
          </a:prstGeom>
        </p:spPr>
      </p:pic>
      <p:pic>
        <p:nvPicPr>
          <p:cNvPr id="5" name="Picture 4">
            <a:extLst>
              <a:ext uri="{FF2B5EF4-FFF2-40B4-BE49-F238E27FC236}">
                <a16:creationId xmlns:a16="http://schemas.microsoft.com/office/drawing/2014/main" id="{22BCE5D9-D8A2-4002-AD9B-1949B2EDF6D3}"/>
              </a:ext>
            </a:extLst>
          </p:cNvPr>
          <p:cNvPicPr>
            <a:picLocks noChangeAspect="1"/>
          </p:cNvPicPr>
          <p:nvPr/>
        </p:nvPicPr>
        <p:blipFill>
          <a:blip r:embed="rId5"/>
          <a:stretch>
            <a:fillRect/>
          </a:stretch>
        </p:blipFill>
        <p:spPr>
          <a:xfrm>
            <a:off x="6290117" y="2144056"/>
            <a:ext cx="4857201" cy="3272006"/>
          </a:xfrm>
          <a:prstGeom prst="rect">
            <a:avLst/>
          </a:prstGeom>
        </p:spPr>
      </p:pic>
    </p:spTree>
    <p:extLst>
      <p:ext uri="{BB962C8B-B14F-4D97-AF65-F5344CB8AC3E}">
        <p14:creationId xmlns:p14="http://schemas.microsoft.com/office/powerpoint/2010/main" val="1152949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Angles in Polygons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413118426"/>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𝑇h𝑒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𝑓𝑜𝑙𝑙𝑜𝑤𝑖𝑛𝑔</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𝑠h𝑎𝑝𝑒𝑠</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𝑎𝑟𝑒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𝑟𝑒𝑔𝑢𝑙𝑎𝑟</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𝑝𝑜𝑙𝑦𝑔𝑜𝑛𝑠</m:t>
                                </m:r>
                                <m:r>
                                  <a:rPr lang="en-GB" b="0" i="1" dirty="0"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𝐹𝑖𝑛𝑑</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𝑣𝑎𝑙𝑢𝑒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𝑜𝑓</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𝑦</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𝑖𝑛𝑡𝑒𝑟𝑖𝑜𝑟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7380°.</m:t>
                                </m:r>
                              </m:oMath>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𝐻𝑜𝑤</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𝑚𝑎𝑛𝑦</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𝑠𝑖𝑑𝑒𝑠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𝑑𝑜𝑒𝑠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𝑝𝑜𝑙𝑦𝑔𝑜𝑛</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h𝑎𝑣𝑒</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𝑟𝑒𝑔𝑢𝑙𝑎𝑟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𝑒𝑥𝑡𝑒𝑟𝑖𝑜𝑟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45°. </m:t>
                                </m:r>
                              </m:oMath>
                            </m:oMathPara>
                          </a14:m>
                          <a:endParaRPr lang="en-GB" b="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𝐻𝑜𝑤</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𝑚𝑎𝑛𝑦</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𝑠𝑖𝑑𝑒𝑠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𝑑𝑜𝑒𝑠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𝑠h𝑎𝑝𝑒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h𝑎𝑣𝑒</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𝑟𝑒𝑔𝑢𝑙𝑎𝑟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𝑖𝑛𝑡𝑒𝑟𝑖𝑜𝑟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120°. </m:t>
                                </m:r>
                              </m:oMath>
                            </m:oMathPara>
                          </a14:m>
                          <a:endParaRPr lang="en-GB" b="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𝐻𝑜𝑤</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𝑚𝑎𝑛𝑦</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𝑠𝑖𝑑𝑒𝑠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𝑑𝑜𝑒𝑠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𝑠h𝑎𝑝𝑒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h𝑎𝑣𝑒</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413118426"/>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989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9896"/>
                          </a:stretch>
                        </a:blipFill>
                      </a:tcPr>
                    </a:tc>
                    <a:extLst>
                      <a:ext uri="{0D108BD9-81ED-4DB2-BD59-A6C34878D82A}">
                        <a16:rowId xmlns:a16="http://schemas.microsoft.com/office/drawing/2014/main" val="755473031"/>
                      </a:ext>
                    </a:extLst>
                  </a:tr>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91667" r="-100232" b="-47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91667" r="-232" b="-476"/>
                          </a:stretch>
                        </a:blipFill>
                      </a:tcPr>
                    </a:tc>
                    <a:extLst>
                      <a:ext uri="{0D108BD9-81ED-4DB2-BD59-A6C34878D82A}">
                        <a16:rowId xmlns:a16="http://schemas.microsoft.com/office/drawing/2014/main" val="830404040"/>
                      </a:ext>
                    </a:extLst>
                  </a:tr>
                </a:tbl>
              </a:graphicData>
            </a:graphic>
          </p:graphicFrame>
        </mc:Fallback>
      </mc:AlternateContent>
      <p:pic>
        <p:nvPicPr>
          <p:cNvPr id="2" name="Picture 1">
            <a:extLst>
              <a:ext uri="{FF2B5EF4-FFF2-40B4-BE49-F238E27FC236}">
                <a16:creationId xmlns:a16="http://schemas.microsoft.com/office/drawing/2014/main" id="{62994AD7-67DA-4719-AF6B-487006B5AF74}"/>
              </a:ext>
            </a:extLst>
          </p:cNvPr>
          <p:cNvPicPr>
            <a:picLocks noChangeAspect="1"/>
          </p:cNvPicPr>
          <p:nvPr/>
        </p:nvPicPr>
        <p:blipFill>
          <a:blip r:embed="rId3"/>
          <a:stretch>
            <a:fillRect/>
          </a:stretch>
        </p:blipFill>
        <p:spPr>
          <a:xfrm>
            <a:off x="1130471" y="2687662"/>
            <a:ext cx="2358317" cy="1394761"/>
          </a:xfrm>
          <a:prstGeom prst="rect">
            <a:avLst/>
          </a:prstGeom>
        </p:spPr>
      </p:pic>
      <p:pic>
        <p:nvPicPr>
          <p:cNvPr id="3" name="Picture 2">
            <a:extLst>
              <a:ext uri="{FF2B5EF4-FFF2-40B4-BE49-F238E27FC236}">
                <a16:creationId xmlns:a16="http://schemas.microsoft.com/office/drawing/2014/main" id="{A4AAE6FA-6FF2-4C7F-828B-EF8EDF2C143E}"/>
              </a:ext>
            </a:extLst>
          </p:cNvPr>
          <p:cNvPicPr>
            <a:picLocks noChangeAspect="1"/>
          </p:cNvPicPr>
          <p:nvPr/>
        </p:nvPicPr>
        <p:blipFill>
          <a:blip r:embed="rId4"/>
          <a:stretch>
            <a:fillRect/>
          </a:stretch>
        </p:blipFill>
        <p:spPr>
          <a:xfrm>
            <a:off x="7062598" y="2355459"/>
            <a:ext cx="3281232" cy="1726964"/>
          </a:xfrm>
          <a:prstGeom prst="rect">
            <a:avLst/>
          </a:prstGeom>
        </p:spPr>
      </p:pic>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5"/>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560-565</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6">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Angles in Polygons </a:t>
            </a:r>
          </a:p>
        </p:txBody>
      </p:sp>
    </p:spTree>
    <p:extLst>
      <p:ext uri="{BB962C8B-B14F-4D97-AF65-F5344CB8AC3E}">
        <p14:creationId xmlns:p14="http://schemas.microsoft.com/office/powerpoint/2010/main" val="308787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A: Number</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4"/>
            <a:ext cx="6372665" cy="4151864"/>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4F65815-DAA6-413D-8240-24B474DE950C}"/>
              </a:ext>
            </a:extLst>
          </p:cNvPr>
          <p:cNvPicPr>
            <a:picLocks noChangeAspect="1"/>
          </p:cNvPicPr>
          <p:nvPr/>
        </p:nvPicPr>
        <p:blipFill>
          <a:blip r:embed="rId2"/>
          <a:stretch>
            <a:fillRect/>
          </a:stretch>
        </p:blipFill>
        <p:spPr>
          <a:xfrm>
            <a:off x="3041039" y="2648523"/>
            <a:ext cx="6126205" cy="3885011"/>
          </a:xfrm>
          <a:prstGeom prst="rect">
            <a:avLst/>
          </a:prstGeom>
        </p:spPr>
      </p:pic>
    </p:spTree>
    <p:extLst>
      <p:ext uri="{BB962C8B-B14F-4D97-AF65-F5344CB8AC3E}">
        <p14:creationId xmlns:p14="http://schemas.microsoft.com/office/powerpoint/2010/main" val="304868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Angles in Polygons</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49663020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80B8C051-93C3-4867-9E87-86986D0EA9BA}"/>
              </a:ext>
            </a:extLst>
          </p:cNvPr>
          <p:cNvPicPr>
            <a:picLocks noChangeAspect="1"/>
          </p:cNvPicPr>
          <p:nvPr/>
        </p:nvPicPr>
        <p:blipFill rotWithShape="1">
          <a:blip r:embed="rId2"/>
          <a:srcRect r="18950" b="19788"/>
          <a:stretch/>
        </p:blipFill>
        <p:spPr>
          <a:xfrm>
            <a:off x="973757" y="2025749"/>
            <a:ext cx="4673064" cy="4216956"/>
          </a:xfrm>
          <a:prstGeom prst="rect">
            <a:avLst/>
          </a:prstGeom>
        </p:spPr>
      </p:pic>
      <p:pic>
        <p:nvPicPr>
          <p:cNvPr id="8" name="Picture 7">
            <a:extLst>
              <a:ext uri="{FF2B5EF4-FFF2-40B4-BE49-F238E27FC236}">
                <a16:creationId xmlns:a16="http://schemas.microsoft.com/office/drawing/2014/main" id="{1A875C30-5521-4B60-89D8-0596E025CFB5}"/>
              </a:ext>
            </a:extLst>
          </p:cNvPr>
          <p:cNvPicPr>
            <a:picLocks noChangeAspect="1"/>
          </p:cNvPicPr>
          <p:nvPr/>
        </p:nvPicPr>
        <p:blipFill rotWithShape="1">
          <a:blip r:embed="rId3"/>
          <a:srcRect r="24734" b="14092"/>
          <a:stretch/>
        </p:blipFill>
        <p:spPr>
          <a:xfrm>
            <a:off x="6267951" y="2025749"/>
            <a:ext cx="3863814" cy="4216956"/>
          </a:xfrm>
          <a:prstGeom prst="rect">
            <a:avLst/>
          </a:prstGeom>
        </p:spPr>
      </p:pic>
      <p:pic>
        <p:nvPicPr>
          <p:cNvPr id="9" name="Picture 8">
            <a:extLst>
              <a:ext uri="{FF2B5EF4-FFF2-40B4-BE49-F238E27FC236}">
                <a16:creationId xmlns:a16="http://schemas.microsoft.com/office/drawing/2014/main" id="{7C9A753E-E57D-40FF-B495-4016AD897C7C}"/>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53626701-8A10-491F-9E73-616597CB556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1600" b="1" dirty="0">
                <a:solidFill>
                  <a:prstClr val="white"/>
                </a:solidFill>
              </a:rPr>
              <a:t>Clips 560-565</a:t>
            </a:r>
          </a:p>
        </p:txBody>
      </p:sp>
      <p:sp>
        <p:nvSpPr>
          <p:cNvPr id="11" name="Title 1">
            <a:extLst>
              <a:ext uri="{FF2B5EF4-FFF2-40B4-BE49-F238E27FC236}">
                <a16:creationId xmlns:a16="http://schemas.microsoft.com/office/drawing/2014/main" id="{506F03AC-B446-409A-A7B7-BF72AB4BC139}"/>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A3D3A9DE-6448-4FEF-BF98-2E64672BB93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Angles in Polygons </a:t>
            </a:r>
          </a:p>
        </p:txBody>
      </p:sp>
    </p:spTree>
    <p:extLst>
      <p:ext uri="{BB962C8B-B14F-4D97-AF65-F5344CB8AC3E}">
        <p14:creationId xmlns:p14="http://schemas.microsoft.com/office/powerpoint/2010/main" val="1859880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Volume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17749387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59C6BE1F-513F-4236-AF8B-86B0A0F4475E}"/>
              </a:ext>
            </a:extLst>
          </p:cNvPr>
          <p:cNvPicPr>
            <a:picLocks noChangeAspect="1"/>
          </p:cNvPicPr>
          <p:nvPr/>
        </p:nvPicPr>
        <p:blipFill>
          <a:blip r:embed="rId2"/>
          <a:stretch>
            <a:fillRect/>
          </a:stretch>
        </p:blipFill>
        <p:spPr>
          <a:xfrm>
            <a:off x="941720" y="4339048"/>
            <a:ext cx="2914681" cy="2024702"/>
          </a:xfrm>
          <a:prstGeom prst="rect">
            <a:avLst/>
          </a:prstGeom>
        </p:spPr>
      </p:pic>
      <p:pic>
        <p:nvPicPr>
          <p:cNvPr id="8" name="Picture 7">
            <a:extLst>
              <a:ext uri="{FF2B5EF4-FFF2-40B4-BE49-F238E27FC236}">
                <a16:creationId xmlns:a16="http://schemas.microsoft.com/office/drawing/2014/main" id="{8CDFF434-D6C6-41DE-B1E2-2AA73186304F}"/>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9" name="TextBox 8">
            <a:extLst>
              <a:ext uri="{FF2B5EF4-FFF2-40B4-BE49-F238E27FC236}">
                <a16:creationId xmlns:a16="http://schemas.microsoft.com/office/drawing/2014/main" id="{0E11BC78-5222-4357-838E-A6638C4355BB}"/>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568-569, 572-574</a:t>
            </a:r>
          </a:p>
        </p:txBody>
      </p:sp>
      <p:sp>
        <p:nvSpPr>
          <p:cNvPr id="10" name="Title 1">
            <a:extLst>
              <a:ext uri="{FF2B5EF4-FFF2-40B4-BE49-F238E27FC236}">
                <a16:creationId xmlns:a16="http://schemas.microsoft.com/office/drawing/2014/main" id="{27707A8C-91E9-4906-9708-8806FB0530A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1" name="Rectangle 10">
            <a:extLst>
              <a:ext uri="{FF2B5EF4-FFF2-40B4-BE49-F238E27FC236}">
                <a16:creationId xmlns:a16="http://schemas.microsoft.com/office/drawing/2014/main" id="{6229E0AA-F2D9-453D-BB33-8B2B7E8E32B8}"/>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Volume of a prism; Cylinders</a:t>
            </a:r>
          </a:p>
        </p:txBody>
      </p:sp>
      <p:pic>
        <p:nvPicPr>
          <p:cNvPr id="12" name="Picture 11">
            <a:extLst>
              <a:ext uri="{FF2B5EF4-FFF2-40B4-BE49-F238E27FC236}">
                <a16:creationId xmlns:a16="http://schemas.microsoft.com/office/drawing/2014/main" id="{EB2AB9B2-A03D-4431-8ECB-6CCECCCBEC47}"/>
              </a:ext>
            </a:extLst>
          </p:cNvPr>
          <p:cNvPicPr>
            <a:picLocks noChangeAspect="1"/>
          </p:cNvPicPr>
          <p:nvPr/>
        </p:nvPicPr>
        <p:blipFill>
          <a:blip r:embed="rId5"/>
          <a:stretch>
            <a:fillRect/>
          </a:stretch>
        </p:blipFill>
        <p:spPr>
          <a:xfrm>
            <a:off x="941721" y="2036170"/>
            <a:ext cx="2490796" cy="2133176"/>
          </a:xfrm>
          <a:prstGeom prst="rect">
            <a:avLst/>
          </a:prstGeom>
        </p:spPr>
      </p:pic>
      <p:pic>
        <p:nvPicPr>
          <p:cNvPr id="13" name="Picture 12">
            <a:extLst>
              <a:ext uri="{FF2B5EF4-FFF2-40B4-BE49-F238E27FC236}">
                <a16:creationId xmlns:a16="http://schemas.microsoft.com/office/drawing/2014/main" id="{B6290737-9C7C-4D62-9E71-865B5C44264F}"/>
              </a:ext>
            </a:extLst>
          </p:cNvPr>
          <p:cNvPicPr>
            <a:picLocks noChangeAspect="1"/>
          </p:cNvPicPr>
          <p:nvPr/>
        </p:nvPicPr>
        <p:blipFill>
          <a:blip r:embed="rId6"/>
          <a:stretch>
            <a:fillRect/>
          </a:stretch>
        </p:blipFill>
        <p:spPr>
          <a:xfrm>
            <a:off x="6144193" y="4339049"/>
            <a:ext cx="2914682" cy="1932764"/>
          </a:xfrm>
          <a:prstGeom prst="rect">
            <a:avLst/>
          </a:prstGeom>
        </p:spPr>
      </p:pic>
      <p:pic>
        <p:nvPicPr>
          <p:cNvPr id="14" name="Picture 13">
            <a:extLst>
              <a:ext uri="{FF2B5EF4-FFF2-40B4-BE49-F238E27FC236}">
                <a16:creationId xmlns:a16="http://schemas.microsoft.com/office/drawing/2014/main" id="{02281842-F264-413B-B482-E1C0796CB516}"/>
              </a:ext>
            </a:extLst>
          </p:cNvPr>
          <p:cNvPicPr>
            <a:picLocks noChangeAspect="1"/>
          </p:cNvPicPr>
          <p:nvPr/>
        </p:nvPicPr>
        <p:blipFill>
          <a:blip r:embed="rId7"/>
          <a:stretch>
            <a:fillRect/>
          </a:stretch>
        </p:blipFill>
        <p:spPr>
          <a:xfrm>
            <a:off x="6179280" y="2000926"/>
            <a:ext cx="2879595" cy="2156316"/>
          </a:xfrm>
          <a:prstGeom prst="rect">
            <a:avLst/>
          </a:prstGeom>
        </p:spPr>
      </p:pic>
      <p:sp>
        <p:nvSpPr>
          <p:cNvPr id="15" name="TextBox 14">
            <a:extLst>
              <a:ext uri="{FF2B5EF4-FFF2-40B4-BE49-F238E27FC236}">
                <a16:creationId xmlns:a16="http://schemas.microsoft.com/office/drawing/2014/main" id="{8B3419AB-CC68-40D8-A54F-F298E55EB745}"/>
              </a:ext>
            </a:extLst>
          </p:cNvPr>
          <p:cNvSpPr txBox="1"/>
          <p:nvPr/>
        </p:nvSpPr>
        <p:spPr>
          <a:xfrm>
            <a:off x="6144193" y="3960876"/>
            <a:ext cx="3956410" cy="307777"/>
          </a:xfrm>
          <a:prstGeom prst="rect">
            <a:avLst/>
          </a:prstGeom>
          <a:noFill/>
        </p:spPr>
        <p:txBody>
          <a:bodyPr wrap="square" rtlCol="0">
            <a:spAutoFit/>
          </a:bodyPr>
          <a:lstStyle/>
          <a:p>
            <a:r>
              <a:rPr lang="en-GB" sz="1400" dirty="0"/>
              <a:t>Give your answers in terms of π</a:t>
            </a:r>
          </a:p>
        </p:txBody>
      </p:sp>
    </p:spTree>
    <p:extLst>
      <p:ext uri="{BB962C8B-B14F-4D97-AF65-F5344CB8AC3E}">
        <p14:creationId xmlns:p14="http://schemas.microsoft.com/office/powerpoint/2010/main" val="1845668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Exact Trigonometric Values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6315228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96478149"/>
                        </a:ext>
                      </a:extLst>
                    </a:gridCol>
                  </a:tblGrid>
                  <a:tr h="4675294">
                    <a:tc>
                      <a:txBody>
                        <a:bodyPr/>
                        <a:lstStyle/>
                        <a:p>
                          <a:pPr/>
                          <a14:m>
                            <m:oMathPara xmlns:m="http://schemas.openxmlformats.org/officeDocument/2006/math">
                              <m:oMathParaPr>
                                <m:jc m:val="centerGroup"/>
                              </m:oMathParaPr>
                              <m:oMath xmlns:m="http://schemas.openxmlformats.org/officeDocument/2006/math">
                                <m:r>
                                  <a:rPr lang="en-GB" b="1" i="1" smtClean="0">
                                    <a:solidFill>
                                      <a:schemeClr val="tx1"/>
                                    </a:solidFill>
                                    <a:latin typeface="Cambria Math" panose="02040503050406030204" pitchFamily="18" charset="0"/>
                                  </a:rPr>
                                  <m:t>𝒀𝑶𝑼</m:t>
                                </m:r>
                                <m:r>
                                  <a:rPr lang="en-GB" b="1"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𝑴𝑼𝑺𝑻</m:t>
                                </m:r>
                                <m:r>
                                  <a:rPr lang="en-GB" b="1"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𝑳𝑬𝑨𝑹𝑵</m:t>
                                </m:r>
                                <m:r>
                                  <a:rPr lang="en-GB" b="1"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𝑻𝑯𝑬𝑺𝑬</m:t>
                                </m:r>
                                <m:r>
                                  <a:rPr lang="en-GB" b="1" i="0" smtClean="0">
                                    <a:solidFill>
                                      <a:schemeClr val="tx1"/>
                                    </a:solidFill>
                                    <a:latin typeface="Cambria Math" panose="02040503050406030204" pitchFamily="18" charset="0"/>
                                  </a:rPr>
                                  <m:t>‼!</m:t>
                                </m:r>
                              </m:oMath>
                            </m:oMathPara>
                          </a14:m>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96315228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96478149"/>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8" t="-130" r="-116" b="-391"/>
                          </a:stretch>
                        </a:blipFill>
                      </a:tcPr>
                    </a:tc>
                    <a:extLst>
                      <a:ext uri="{0D108BD9-81ED-4DB2-BD59-A6C34878D82A}">
                        <a16:rowId xmlns:a16="http://schemas.microsoft.com/office/drawing/2014/main" val="755473031"/>
                      </a:ext>
                    </a:extLst>
                  </a:tr>
                </a:tbl>
              </a:graphicData>
            </a:graphic>
          </p:graphicFrame>
        </mc:Fallback>
      </mc:AlternateContent>
      <p:pic>
        <p:nvPicPr>
          <p:cNvPr id="8" name="Picture 2" descr="Trigonometry Common Values Revision and Worksheets | MME">
            <a:extLst>
              <a:ext uri="{FF2B5EF4-FFF2-40B4-BE49-F238E27FC236}">
                <a16:creationId xmlns:a16="http://schemas.microsoft.com/office/drawing/2014/main" id="{C9A2A8F0-FEE0-4E64-AACB-AAE02E092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051" y="2414133"/>
            <a:ext cx="5884325" cy="3836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1BFC8A-7D96-4C03-8332-09DCE7F40820}"/>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14" name="TextBox 8">
            <a:extLst>
              <a:ext uri="{FF2B5EF4-FFF2-40B4-BE49-F238E27FC236}">
                <a16:creationId xmlns:a16="http://schemas.microsoft.com/office/drawing/2014/main" id="{5140847F-C354-4A2B-A0BB-4594542E8612}"/>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845</a:t>
            </a:r>
          </a:p>
        </p:txBody>
      </p:sp>
      <p:sp>
        <p:nvSpPr>
          <p:cNvPr id="15" name="Title 1">
            <a:extLst>
              <a:ext uri="{FF2B5EF4-FFF2-40B4-BE49-F238E27FC236}">
                <a16:creationId xmlns:a16="http://schemas.microsoft.com/office/drawing/2014/main" id="{D32C208E-6F52-4578-B623-D187836D6918}"/>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6" name="Rectangle 15">
            <a:extLst>
              <a:ext uri="{FF2B5EF4-FFF2-40B4-BE49-F238E27FC236}">
                <a16:creationId xmlns:a16="http://schemas.microsoft.com/office/drawing/2014/main" id="{8D87B629-58CF-40DF-849A-FF2A9318884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Exact Trig Values</a:t>
            </a:r>
          </a:p>
        </p:txBody>
      </p:sp>
    </p:spTree>
    <p:extLst>
      <p:ext uri="{BB962C8B-B14F-4D97-AF65-F5344CB8AC3E}">
        <p14:creationId xmlns:p14="http://schemas.microsoft.com/office/powerpoint/2010/main" val="2584858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1589649" y="936884"/>
            <a:ext cx="9326880"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F: Probability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1366916"/>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F4AE5374-4EFC-44F5-B721-A95510440911}"/>
              </a:ext>
            </a:extLst>
          </p:cNvPr>
          <p:cNvPicPr>
            <a:picLocks noChangeAspect="1"/>
          </p:cNvPicPr>
          <p:nvPr/>
        </p:nvPicPr>
        <p:blipFill>
          <a:blip r:embed="rId2"/>
          <a:stretch>
            <a:fillRect/>
          </a:stretch>
        </p:blipFill>
        <p:spPr>
          <a:xfrm>
            <a:off x="3087846" y="2674904"/>
            <a:ext cx="6100264" cy="1067102"/>
          </a:xfrm>
          <a:prstGeom prst="rect">
            <a:avLst/>
          </a:prstGeom>
        </p:spPr>
      </p:pic>
    </p:spTree>
    <p:extLst>
      <p:ext uri="{BB962C8B-B14F-4D97-AF65-F5344CB8AC3E}">
        <p14:creationId xmlns:p14="http://schemas.microsoft.com/office/powerpoint/2010/main" val="1195377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FB67315-91BB-4720-807D-812978E0931B}"/>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Probability </a:t>
            </a:r>
            <a:endParaRPr lang="en-GB" sz="2400" dirty="0">
              <a:latin typeface="+mn-lt"/>
            </a:endParaRPr>
          </a:p>
        </p:txBody>
      </p:sp>
      <p:pic>
        <p:nvPicPr>
          <p:cNvPr id="9" name="Picture 8">
            <a:extLst>
              <a:ext uri="{FF2B5EF4-FFF2-40B4-BE49-F238E27FC236}">
                <a16:creationId xmlns:a16="http://schemas.microsoft.com/office/drawing/2014/main" id="{944E3B6F-7CB5-4CB2-86CE-429411421842}"/>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30E08D8B-766C-4FB2-B3DA-609EA156BF76}"/>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349-363</a:t>
            </a:r>
          </a:p>
        </p:txBody>
      </p:sp>
      <p:sp>
        <p:nvSpPr>
          <p:cNvPr id="11" name="Title 1">
            <a:extLst>
              <a:ext uri="{FF2B5EF4-FFF2-40B4-BE49-F238E27FC236}">
                <a16:creationId xmlns:a16="http://schemas.microsoft.com/office/drawing/2014/main" id="{E027E869-298F-47F8-A25E-058A094E7E9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B2738108-A5DB-4AEE-BC4B-FBFEF02F06FA}"/>
              </a:ext>
            </a:extLst>
          </p:cNvPr>
          <p:cNvSpPr/>
          <p:nvPr/>
        </p:nvSpPr>
        <p:spPr>
          <a:xfrm>
            <a:off x="6087338" y="6377446"/>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Probability</a:t>
            </a:r>
          </a:p>
        </p:txBody>
      </p:sp>
      <p:pic>
        <p:nvPicPr>
          <p:cNvPr id="2" name="Picture 1">
            <a:extLst>
              <a:ext uri="{FF2B5EF4-FFF2-40B4-BE49-F238E27FC236}">
                <a16:creationId xmlns:a16="http://schemas.microsoft.com/office/drawing/2014/main" id="{28CBC4E5-044E-49FA-B6E2-B4671FAC732B}"/>
              </a:ext>
            </a:extLst>
          </p:cNvPr>
          <p:cNvPicPr>
            <a:picLocks noChangeAspect="1"/>
          </p:cNvPicPr>
          <p:nvPr/>
        </p:nvPicPr>
        <p:blipFill>
          <a:blip r:embed="rId4"/>
          <a:stretch>
            <a:fillRect/>
          </a:stretch>
        </p:blipFill>
        <p:spPr>
          <a:xfrm>
            <a:off x="1003423" y="2050512"/>
            <a:ext cx="3789156" cy="2143531"/>
          </a:xfrm>
          <a:prstGeom prst="rect">
            <a:avLst/>
          </a:prstGeom>
        </p:spPr>
      </p:pic>
      <p:pic>
        <p:nvPicPr>
          <p:cNvPr id="5" name="Picture 4">
            <a:extLst>
              <a:ext uri="{FF2B5EF4-FFF2-40B4-BE49-F238E27FC236}">
                <a16:creationId xmlns:a16="http://schemas.microsoft.com/office/drawing/2014/main" id="{74157BA4-F934-4D8A-B10B-D7985A8B169F}"/>
              </a:ext>
            </a:extLst>
          </p:cNvPr>
          <p:cNvPicPr>
            <a:picLocks noChangeAspect="1"/>
          </p:cNvPicPr>
          <p:nvPr/>
        </p:nvPicPr>
        <p:blipFill>
          <a:blip r:embed="rId5"/>
          <a:stretch>
            <a:fillRect/>
          </a:stretch>
        </p:blipFill>
        <p:spPr>
          <a:xfrm>
            <a:off x="6303498" y="2050512"/>
            <a:ext cx="4750776" cy="1902510"/>
          </a:xfrm>
          <a:prstGeom prst="rect">
            <a:avLst/>
          </a:prstGeom>
        </p:spPr>
      </p:pic>
      <p:pic>
        <p:nvPicPr>
          <p:cNvPr id="6" name="Picture 5">
            <a:extLst>
              <a:ext uri="{FF2B5EF4-FFF2-40B4-BE49-F238E27FC236}">
                <a16:creationId xmlns:a16="http://schemas.microsoft.com/office/drawing/2014/main" id="{97B30EDB-FA54-4F77-AB5C-1B9FF070EC1C}"/>
              </a:ext>
            </a:extLst>
          </p:cNvPr>
          <p:cNvPicPr>
            <a:picLocks noChangeAspect="1"/>
          </p:cNvPicPr>
          <p:nvPr/>
        </p:nvPicPr>
        <p:blipFill>
          <a:blip r:embed="rId6"/>
          <a:stretch>
            <a:fillRect/>
          </a:stretch>
        </p:blipFill>
        <p:spPr>
          <a:xfrm>
            <a:off x="1003422" y="4377986"/>
            <a:ext cx="3789155" cy="1938299"/>
          </a:xfrm>
          <a:prstGeom prst="rect">
            <a:avLst/>
          </a:prstGeom>
        </p:spPr>
      </p:pic>
      <p:pic>
        <p:nvPicPr>
          <p:cNvPr id="7" name="Picture 6">
            <a:extLst>
              <a:ext uri="{FF2B5EF4-FFF2-40B4-BE49-F238E27FC236}">
                <a16:creationId xmlns:a16="http://schemas.microsoft.com/office/drawing/2014/main" id="{852953A8-2D26-4156-A46E-D78E1B3B0563}"/>
              </a:ext>
            </a:extLst>
          </p:cNvPr>
          <p:cNvPicPr>
            <a:picLocks noChangeAspect="1"/>
          </p:cNvPicPr>
          <p:nvPr/>
        </p:nvPicPr>
        <p:blipFill>
          <a:blip r:embed="rId7"/>
          <a:stretch>
            <a:fillRect/>
          </a:stretch>
        </p:blipFill>
        <p:spPr>
          <a:xfrm>
            <a:off x="6303498" y="4393815"/>
            <a:ext cx="3789155" cy="1933418"/>
          </a:xfrm>
          <a:prstGeom prst="rect">
            <a:avLst/>
          </a:prstGeom>
        </p:spPr>
      </p:pic>
    </p:spTree>
    <p:extLst>
      <p:ext uri="{BB962C8B-B14F-4D97-AF65-F5344CB8AC3E}">
        <p14:creationId xmlns:p14="http://schemas.microsoft.com/office/powerpoint/2010/main" val="375997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FB67315-91BB-4720-807D-812978E0931B}"/>
              </a:ext>
            </a:extLst>
          </p:cNvPr>
          <p:cNvGraphicFramePr>
            <a:graphicFrameLocks noGrp="1"/>
          </p:cNvGraphicFramePr>
          <p:nvPr>
            <p:extLst>
              <p:ext uri="{D42A27DB-BD31-4B8C-83A1-F6EECF244321}">
                <p14:modId xmlns:p14="http://schemas.microsoft.com/office/powerpoint/2010/main" val="250285224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Frequency Tree </a:t>
            </a:r>
            <a:endParaRPr lang="en-GB" sz="2400" dirty="0">
              <a:latin typeface="+mn-lt"/>
            </a:endParaRPr>
          </a:p>
        </p:txBody>
      </p:sp>
      <p:pic>
        <p:nvPicPr>
          <p:cNvPr id="9" name="Picture 8">
            <a:extLst>
              <a:ext uri="{FF2B5EF4-FFF2-40B4-BE49-F238E27FC236}">
                <a16:creationId xmlns:a16="http://schemas.microsoft.com/office/drawing/2014/main" id="{944E3B6F-7CB5-4CB2-86CE-429411421842}"/>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30E08D8B-766C-4FB2-B3DA-609EA156BF76}"/>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368-369</a:t>
            </a:r>
          </a:p>
        </p:txBody>
      </p:sp>
      <p:sp>
        <p:nvSpPr>
          <p:cNvPr id="11" name="Title 1">
            <a:extLst>
              <a:ext uri="{FF2B5EF4-FFF2-40B4-BE49-F238E27FC236}">
                <a16:creationId xmlns:a16="http://schemas.microsoft.com/office/drawing/2014/main" id="{E027E869-298F-47F8-A25E-058A094E7E9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B2738108-A5DB-4AEE-BC4B-FBFEF02F06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endParaRPr lang="en-GB" sz="1400" dirty="0">
              <a:solidFill>
                <a:schemeClr val="bg1"/>
              </a:solidFill>
            </a:endParaRPr>
          </a:p>
        </p:txBody>
      </p:sp>
      <p:pic>
        <p:nvPicPr>
          <p:cNvPr id="2" name="Picture 1">
            <a:extLst>
              <a:ext uri="{FF2B5EF4-FFF2-40B4-BE49-F238E27FC236}">
                <a16:creationId xmlns:a16="http://schemas.microsoft.com/office/drawing/2014/main" id="{2F1EAAF2-E32A-444C-8008-93E39B3F2A6B}"/>
              </a:ext>
            </a:extLst>
          </p:cNvPr>
          <p:cNvPicPr>
            <a:picLocks noChangeAspect="1"/>
          </p:cNvPicPr>
          <p:nvPr/>
        </p:nvPicPr>
        <p:blipFill>
          <a:blip r:embed="rId4"/>
          <a:stretch>
            <a:fillRect/>
          </a:stretch>
        </p:blipFill>
        <p:spPr>
          <a:xfrm>
            <a:off x="6246348" y="2043774"/>
            <a:ext cx="3572901" cy="4112055"/>
          </a:xfrm>
          <a:prstGeom prst="rect">
            <a:avLst/>
          </a:prstGeom>
        </p:spPr>
      </p:pic>
      <p:pic>
        <p:nvPicPr>
          <p:cNvPr id="3" name="Picture 2">
            <a:extLst>
              <a:ext uri="{FF2B5EF4-FFF2-40B4-BE49-F238E27FC236}">
                <a16:creationId xmlns:a16="http://schemas.microsoft.com/office/drawing/2014/main" id="{05E5E692-AD28-4D28-90FD-42CDA8779247}"/>
              </a:ext>
            </a:extLst>
          </p:cNvPr>
          <p:cNvPicPr>
            <a:picLocks noChangeAspect="1"/>
          </p:cNvPicPr>
          <p:nvPr/>
        </p:nvPicPr>
        <p:blipFill>
          <a:blip r:embed="rId5"/>
          <a:stretch>
            <a:fillRect/>
          </a:stretch>
        </p:blipFill>
        <p:spPr>
          <a:xfrm>
            <a:off x="1023146" y="2043773"/>
            <a:ext cx="3417580" cy="4224823"/>
          </a:xfrm>
          <a:prstGeom prst="rect">
            <a:avLst/>
          </a:prstGeom>
        </p:spPr>
      </p:pic>
    </p:spTree>
    <p:extLst>
      <p:ext uri="{BB962C8B-B14F-4D97-AF65-F5344CB8AC3E}">
        <p14:creationId xmlns:p14="http://schemas.microsoft.com/office/powerpoint/2010/main" val="221020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Money</a:t>
            </a:r>
            <a:endParaRPr lang="en-GB" sz="2400" dirty="0">
              <a:latin typeface="+mn-lt"/>
            </a:endParaRPr>
          </a:p>
        </p:txBody>
      </p:sp>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231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1" dirty="0">
                <a:solidFill>
                  <a:schemeClr val="bg1"/>
                </a:solidFill>
              </a:rPr>
              <a:t>Clips 743-754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endParaRPr lang="en-GB" sz="1400" b="1" dirty="0">
              <a:solidFill>
                <a:schemeClr val="bg1"/>
              </a:solidFill>
            </a:endParaRPr>
          </a:p>
        </p:txBody>
      </p:sp>
      <p:pic>
        <p:nvPicPr>
          <p:cNvPr id="3" name="Picture 2">
            <a:extLst>
              <a:ext uri="{FF2B5EF4-FFF2-40B4-BE49-F238E27FC236}">
                <a16:creationId xmlns:a16="http://schemas.microsoft.com/office/drawing/2014/main" id="{B0486482-088D-480C-B2F3-02BFE1E4E4DD}"/>
              </a:ext>
            </a:extLst>
          </p:cNvPr>
          <p:cNvPicPr>
            <a:picLocks noChangeAspect="1"/>
          </p:cNvPicPr>
          <p:nvPr/>
        </p:nvPicPr>
        <p:blipFill>
          <a:blip r:embed="rId4"/>
          <a:stretch>
            <a:fillRect/>
          </a:stretch>
        </p:blipFill>
        <p:spPr>
          <a:xfrm>
            <a:off x="2368941" y="1829791"/>
            <a:ext cx="7454118" cy="4418178"/>
          </a:xfrm>
          <a:prstGeom prst="rect">
            <a:avLst/>
          </a:prstGeom>
        </p:spPr>
      </p:pic>
    </p:spTree>
    <p:extLst>
      <p:ext uri="{BB962C8B-B14F-4D97-AF65-F5344CB8AC3E}">
        <p14:creationId xmlns:p14="http://schemas.microsoft.com/office/powerpoint/2010/main" val="235097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Negative Number</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05420883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 xmlns:m="http://schemas.openxmlformats.org/officeDocument/2006/math">
                                <m:r>
                                  <a:rPr lang="en-GB" b="0" i="1" smtClean="0">
                                    <a:solidFill>
                                      <a:schemeClr val="tx1"/>
                                    </a:solidFill>
                                    <a:latin typeface="Cambria Math" panose="02040503050406030204" pitchFamily="18" charset="0"/>
                                  </a:rPr>
                                  <m:t>−5+4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−5 −4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3 −9</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−12 −(−2)</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 xmlns:m="http://schemas.openxmlformats.org/officeDocument/2006/math">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rPr>
                                  <m:t>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−5 </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rPr>
                                  <m:t>−4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(−7)</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(−2)</m:t>
                                    </m:r>
                                  </m:e>
                                  <m:sup>
                                    <m:r>
                                      <a:rPr lang="en-GB" b="0" i="1" smtClean="0">
                                        <a:solidFill>
                                          <a:schemeClr val="tx1"/>
                                        </a:solidFill>
                                        <a:latin typeface="Cambria Math" panose="02040503050406030204" pitchFamily="18" charset="0"/>
                                      </a:rPr>
                                      <m:t>3</m:t>
                                    </m:r>
                                  </m:sup>
                                </m:sSup>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Para>
                          </a14:m>
                          <a:br>
                            <a:rPr lang="en-GB" b="0" dirty="0">
                              <a:solidFill>
                                <a:schemeClr val="tx1"/>
                              </a:solidFill>
                            </a:rPr>
                          </a:br>
                          <a:br>
                            <a:rPr lang="en-GB" b="0" dirty="0">
                              <a:solidFill>
                                <a:schemeClr val="tx1"/>
                              </a:solidFill>
                            </a:rPr>
                          </a:b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−25 </m:t>
                                </m:r>
                                <m:r>
                                  <a:rPr lang="en-GB" b="0" i="1" smtClean="0">
                                    <a:solidFill>
                                      <a:schemeClr val="tx1"/>
                                    </a:solidFill>
                                    <a:latin typeface="Cambria Math" panose="02040503050406030204" pitchFamily="18" charset="0"/>
                                    <a:ea typeface="Cambria Math" panose="02040503050406030204" pitchFamily="18" charset="0"/>
                                  </a:rPr>
                                  <m:t>÷5</m:t>
                                </m:r>
                              </m:oMath>
                            </m:oMathPara>
                          </a14:m>
                          <a:endParaRPr lang="en-GB" b="0" dirty="0">
                            <a:solidFill>
                              <a:schemeClr val="tx1"/>
                            </a:solidFill>
                          </a:endParaRPr>
                        </a:p>
                        <a:p>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−25 </m:t>
                                </m:r>
                                <m:r>
                                  <a:rPr lang="en-GB" b="0" i="1" smtClean="0">
                                    <a:solidFill>
                                      <a:schemeClr val="tx1"/>
                                    </a:solidFill>
                                    <a:latin typeface="Cambria Math" panose="02040503050406030204" pitchFamily="18" charset="0"/>
                                    <a:ea typeface="Cambria Math" panose="02040503050406030204" pitchFamily="18" charset="0"/>
                                  </a:rPr>
                                  <m:t>÷−5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05420883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Clips 37-44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Negative Numbers</a:t>
            </a:r>
          </a:p>
        </p:txBody>
      </p:sp>
      <p:pic>
        <p:nvPicPr>
          <p:cNvPr id="3" name="Picture 2">
            <a:extLst>
              <a:ext uri="{FF2B5EF4-FFF2-40B4-BE49-F238E27FC236}">
                <a16:creationId xmlns:a16="http://schemas.microsoft.com/office/drawing/2014/main" id="{EC6112D1-610D-4016-A46B-CD41E642DDCA}"/>
              </a:ext>
            </a:extLst>
          </p:cNvPr>
          <p:cNvPicPr>
            <a:picLocks noChangeAspect="1"/>
          </p:cNvPicPr>
          <p:nvPr/>
        </p:nvPicPr>
        <p:blipFill>
          <a:blip r:embed="rId5"/>
          <a:stretch>
            <a:fillRect/>
          </a:stretch>
        </p:blipFill>
        <p:spPr>
          <a:xfrm>
            <a:off x="6240895" y="4337660"/>
            <a:ext cx="3100052" cy="1973413"/>
          </a:xfrm>
          <a:prstGeom prst="rect">
            <a:avLst/>
          </a:prstGeom>
        </p:spPr>
      </p:pic>
    </p:spTree>
    <p:extLst>
      <p:ext uri="{BB962C8B-B14F-4D97-AF65-F5344CB8AC3E}">
        <p14:creationId xmlns:p14="http://schemas.microsoft.com/office/powerpoint/2010/main" val="318864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Ordering Fractions, Decimals &amp; Percentages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61645245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𝐶𝑜𝑛𝑣𝑒𝑟𝑡</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𝑓𝑜𝑙𝑙𝑜𝑤𝑖𝑛𝑔</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𝑡𝑜</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𝑑𝑒𝑐𝑖𝑚𝑎𝑙𝑠</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56%                             </m:t>
                                </m:r>
                                <m:r>
                                  <a:rPr lang="en-GB" b="0" i="1" smtClean="0">
                                    <a:solidFill>
                                      <a:schemeClr val="tx1"/>
                                    </a:solidFill>
                                    <a:latin typeface="Cambria Math" panose="02040503050406030204" pitchFamily="18" charset="0"/>
                                  </a:rPr>
                                  <m:t>5%</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dirty="0" smtClean="0">
                                        <a:solidFill>
                                          <a:schemeClr val="tx1"/>
                                        </a:solidFill>
                                        <a:latin typeface="Cambria Math" panose="02040503050406030204" pitchFamily="18" charset="0"/>
                                      </a:rPr>
                                    </m:ctrlPr>
                                  </m:fPr>
                                  <m:num>
                                    <m:r>
                                      <a:rPr lang="en-GB" b="0" i="1" dirty="0" smtClean="0">
                                        <a:solidFill>
                                          <a:schemeClr val="tx1"/>
                                        </a:solidFill>
                                        <a:latin typeface="Cambria Math" panose="02040503050406030204" pitchFamily="18" charset="0"/>
                                      </a:rPr>
                                      <m:t>9</m:t>
                                    </m:r>
                                  </m:num>
                                  <m:den>
                                    <m:r>
                                      <a:rPr lang="en-GB" b="0" i="1" dirty="0" smtClean="0">
                                        <a:solidFill>
                                          <a:schemeClr val="tx1"/>
                                        </a:solidFill>
                                        <a:latin typeface="Cambria Math" panose="02040503050406030204" pitchFamily="18" charset="0"/>
                                      </a:rPr>
                                      <m:t>10</m:t>
                                    </m:r>
                                  </m:den>
                                </m:f>
                                <m:r>
                                  <a:rPr lang="en-GB" b="0" i="1" dirty="0"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7</m:t>
                                    </m:r>
                                  </m:num>
                                  <m:den>
                                    <m:r>
                                      <a:rPr lang="en-GB" b="0" i="1" smtClean="0">
                                        <a:solidFill>
                                          <a:schemeClr val="tx1"/>
                                        </a:solidFill>
                                        <a:latin typeface="Cambria Math" panose="02040503050406030204" pitchFamily="18" charset="0"/>
                                      </a:rPr>
                                      <m:t>20</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𝐶𝑜𝑛𝑣𝑒𝑟𝑡</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𝑓𝑜𝑙𝑙𝑜𝑤𝑖𝑛𝑔</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𝑡𝑜</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𝑓𝑟𝑎𝑐𝑡𝑖𝑜𝑛𝑠</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0.67                             0.07</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56%                             </m:t>
                                </m:r>
                                <m:r>
                                  <a:rPr lang="en-GB" b="0" i="1" smtClean="0">
                                    <a:solidFill>
                                      <a:schemeClr val="tx1"/>
                                    </a:solidFill>
                                    <a:latin typeface="Cambria Math" panose="02040503050406030204" pitchFamily="18" charset="0"/>
                                  </a:rPr>
                                  <m:t>5%</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𝐶𝑜𝑛𝑣𝑒𝑟𝑡</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𝑓𝑜𝑙𝑙𝑜𝑤𝑖𝑛𝑔</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𝑡𝑜</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𝑝𝑒𝑟𝑐𝑒𝑛𝑡𝑎𝑔𝑒𝑠</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0.67                             0.07</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9</m:t>
                                    </m:r>
                                  </m:num>
                                  <m:den>
                                    <m:r>
                                      <a:rPr lang="en-GB" b="0" i="1" smtClean="0">
                                        <a:solidFill>
                                          <a:schemeClr val="tx1"/>
                                        </a:solidFill>
                                        <a:latin typeface="Cambria Math" panose="02040503050406030204" pitchFamily="18" charset="0"/>
                                      </a:rPr>
                                      <m:t>10</m:t>
                                    </m:r>
                                  </m:den>
                                </m:f>
                                <m:r>
                                  <a:rPr lang="en-GB" b="0" i="1"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7</m:t>
                                    </m:r>
                                  </m:num>
                                  <m:den>
                                    <m:r>
                                      <a:rPr lang="en-GB" b="0" i="1" smtClean="0">
                                        <a:solidFill>
                                          <a:schemeClr val="tx1"/>
                                        </a:solidFill>
                                        <a:latin typeface="Cambria Math" panose="02040503050406030204" pitchFamily="18" charset="0"/>
                                      </a:rPr>
                                      <m:t>20</m:t>
                                    </m:r>
                                  </m:den>
                                </m:f>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61645245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solidFill>
                  <a:schemeClr val="bg1"/>
                </a:solidFill>
              </a:rPr>
              <a:t>Clips 52, 55, 73-76, 82, 83, 149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https://www.mathsgenie.co.uk/gcse-may-june-2022-foundation-topics.html</a:t>
            </a:r>
            <a:endParaRPr lang="en-GB" sz="1400" dirty="0">
              <a:solidFill>
                <a:schemeClr val="bg1"/>
              </a:solidFill>
            </a:endParaRPr>
          </a:p>
          <a:p>
            <a:r>
              <a:rPr lang="en-GB" sz="1400" b="1" dirty="0">
                <a:solidFill>
                  <a:schemeClr val="bg1"/>
                </a:solidFill>
              </a:rPr>
              <a:t>Fractions, Decimals &amp; Percentages</a:t>
            </a:r>
          </a:p>
        </p:txBody>
      </p:sp>
      <p:pic>
        <p:nvPicPr>
          <p:cNvPr id="3" name="Picture 2">
            <a:extLst>
              <a:ext uri="{FF2B5EF4-FFF2-40B4-BE49-F238E27FC236}">
                <a16:creationId xmlns:a16="http://schemas.microsoft.com/office/drawing/2014/main" id="{662BA596-163A-44F5-B11C-ED8C73F35508}"/>
              </a:ext>
            </a:extLst>
          </p:cNvPr>
          <p:cNvPicPr>
            <a:picLocks noChangeAspect="1"/>
          </p:cNvPicPr>
          <p:nvPr/>
        </p:nvPicPr>
        <p:blipFill>
          <a:blip r:embed="rId5"/>
          <a:stretch>
            <a:fillRect/>
          </a:stretch>
        </p:blipFill>
        <p:spPr>
          <a:xfrm>
            <a:off x="6197990" y="4359739"/>
            <a:ext cx="4718878" cy="1362295"/>
          </a:xfrm>
          <a:prstGeom prst="rect">
            <a:avLst/>
          </a:prstGeom>
        </p:spPr>
      </p:pic>
    </p:spTree>
    <p:extLst>
      <p:ext uri="{BB962C8B-B14F-4D97-AF65-F5344CB8AC3E}">
        <p14:creationId xmlns:p14="http://schemas.microsoft.com/office/powerpoint/2010/main" val="341740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Fraction of an amount</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r>
                        <a:rPr lang="en-GB" b="0" dirty="0">
                          <a:solidFill>
                            <a:schemeClr val="tx1"/>
                          </a:solidFill>
                        </a:rPr>
                        <a:t>Find</a:t>
                      </a:r>
                      <a:r>
                        <a:rPr lang="en-GB" b="0" baseline="0" dirty="0">
                          <a:solidFill>
                            <a:schemeClr val="tx1"/>
                          </a:solidFill>
                        </a:rPr>
                        <a:t> 3/4 of 28.</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Increase 28 by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3/4</a:t>
                      </a:r>
                      <a:r>
                        <a:rPr lang="en-GB" b="0" baseline="0" dirty="0">
                          <a:solidFill>
                            <a:schemeClr val="tx1"/>
                          </a:solidFill>
                        </a:rPr>
                        <a:t> of x is 33. Find x.</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3/4</a:t>
                      </a:r>
                      <a:r>
                        <a:rPr lang="en-GB" b="0" baseline="0" dirty="0">
                          <a:solidFill>
                            <a:schemeClr val="tx1"/>
                          </a:solidFill>
                        </a:rPr>
                        <a:t> of x is 12. Find 5/4 of x.</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chemeClr val="bg1"/>
                </a:solidFill>
              </a:rPr>
              <a:t>Clip 77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r>
              <a:rPr lang="en-GB" sz="1400" dirty="0">
                <a:solidFill>
                  <a:schemeClr val="bg1"/>
                </a:solidFill>
              </a:rPr>
              <a:t> </a:t>
            </a:r>
            <a:r>
              <a:rPr lang="en-GB" sz="1400" b="1" dirty="0">
                <a:solidFill>
                  <a:schemeClr val="bg1"/>
                </a:solidFill>
              </a:rPr>
              <a:t>Fractions of an Amount </a:t>
            </a:r>
          </a:p>
        </p:txBody>
      </p:sp>
    </p:spTree>
    <p:extLst>
      <p:ext uri="{BB962C8B-B14F-4D97-AF65-F5344CB8AC3E}">
        <p14:creationId xmlns:p14="http://schemas.microsoft.com/office/powerpoint/2010/main" val="397905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Fraction Arithmetic</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122508446"/>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ea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122508446"/>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sp>
        <p:nvSpPr>
          <p:cNvPr id="7" name="TextBox 8">
            <a:extLst>
              <a:ext uri="{FF2B5EF4-FFF2-40B4-BE49-F238E27FC236}">
                <a16:creationId xmlns:a16="http://schemas.microsoft.com/office/drawing/2014/main" id="{E1FE44D5-78C2-440E-B852-4A7FCC7516B7}"/>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a:t>
            </a:r>
          </a:p>
          <a:p>
            <a:r>
              <a:rPr lang="en-GB" sz="1600" b="1" dirty="0">
                <a:solidFill>
                  <a:schemeClr val="bg1"/>
                </a:solidFill>
              </a:rPr>
              <a:t>65-70,80</a:t>
            </a:r>
          </a:p>
        </p:txBody>
      </p:sp>
      <p:sp>
        <p:nvSpPr>
          <p:cNvPr id="8" name="Title 1">
            <a:extLst>
              <a:ext uri="{FF2B5EF4-FFF2-40B4-BE49-F238E27FC236}">
                <a16:creationId xmlns:a16="http://schemas.microsoft.com/office/drawing/2014/main" id="{0DC1B2CC-2158-4720-90AF-AB727A34B4C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7368A5-8681-45DA-AA7F-0A76F2BDE735}"/>
              </a:ext>
            </a:extLst>
          </p:cNvPr>
          <p:cNvSpPr/>
          <p:nvPr/>
        </p:nvSpPr>
        <p:spPr>
          <a:xfrm>
            <a:off x="6101406" y="6373527"/>
            <a:ext cx="6137326" cy="523220"/>
          </a:xfrm>
          <a:prstGeom prst="rect">
            <a:avLst/>
          </a:prstGeom>
          <a:solidFill>
            <a:srgbClr val="2B2F49"/>
          </a:solidFill>
        </p:spPr>
        <p:txBody>
          <a:bodyPr wrap="square">
            <a:spAutoFit/>
          </a:bodyPr>
          <a:lstStyle/>
          <a:p>
            <a:r>
              <a:rPr lang="en-GB" sz="1400" b="1" dirty="0">
                <a:solidFill>
                  <a:schemeClr val="bg1"/>
                </a:solidFill>
                <a:hlinkClick r:id="rId3">
                  <a:extLst>
                    <a:ext uri="{A12FA001-AC4F-418D-AE19-62706E023703}">
                      <ahyp:hlinkClr xmlns:ahyp="http://schemas.microsoft.com/office/drawing/2018/hyperlinkcolor" val="tx"/>
                    </a:ext>
                  </a:extLst>
                </a:hlinkClick>
              </a:rPr>
              <a:t>https://www.mathsgenie.co.uk/gcse-may-june-2022-foundation-topics.html</a:t>
            </a:r>
            <a:endParaRPr lang="en-GB" sz="1400" b="1" dirty="0">
              <a:solidFill>
                <a:schemeClr val="bg1"/>
              </a:solidFill>
            </a:endParaRPr>
          </a:p>
          <a:p>
            <a:r>
              <a:rPr lang="en-GB" sz="1400" b="1" dirty="0">
                <a:solidFill>
                  <a:schemeClr val="bg1"/>
                </a:solidFill>
              </a:rPr>
              <a:t>Fractions</a:t>
            </a:r>
          </a:p>
        </p:txBody>
      </p:sp>
      <p:pic>
        <p:nvPicPr>
          <p:cNvPr id="10" name="Picture 9">
            <a:extLst>
              <a:ext uri="{FF2B5EF4-FFF2-40B4-BE49-F238E27FC236}">
                <a16:creationId xmlns:a16="http://schemas.microsoft.com/office/drawing/2014/main" id="{2D406BC7-5FBA-4553-B91D-93CF1240E170}"/>
              </a:ext>
            </a:extLst>
          </p:cNvPr>
          <p:cNvPicPr>
            <a:picLocks noChangeAspect="1"/>
          </p:cNvPicPr>
          <p:nvPr/>
        </p:nvPicPr>
        <p:blipFill>
          <a:blip r:embed="rId4"/>
          <a:stretch>
            <a:fillRect/>
          </a:stretch>
        </p:blipFill>
        <p:spPr>
          <a:xfrm>
            <a:off x="2328721" y="6387072"/>
            <a:ext cx="2463857" cy="495187"/>
          </a:xfrm>
          <a:prstGeom prst="rect">
            <a:avLst/>
          </a:prstGeom>
        </p:spPr>
      </p:pic>
    </p:spTree>
    <p:extLst>
      <p:ext uri="{BB962C8B-B14F-4D97-AF65-F5344CB8AC3E}">
        <p14:creationId xmlns:p14="http://schemas.microsoft.com/office/powerpoint/2010/main" val="79438357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251C84C39B6442A8874B3157BA6C19" ma:contentTypeVersion="14" ma:contentTypeDescription="Create a new document." ma:contentTypeScope="" ma:versionID="54340eb2229146baec3f3a4cefd6245a">
  <xsd:schema xmlns:xsd="http://www.w3.org/2001/XMLSchema" xmlns:xs="http://www.w3.org/2001/XMLSchema" xmlns:p="http://schemas.microsoft.com/office/2006/metadata/properties" xmlns:ns3="e6ffc2a6-a832-49fd-ad5f-49a054217419" xmlns:ns4="1309f4a9-c64e-497d-b36c-c0b8ef1cfc62" targetNamespace="http://schemas.microsoft.com/office/2006/metadata/properties" ma:root="true" ma:fieldsID="aa52afbf94729684ce43d9dd9c1b82fa" ns3:_="" ns4:_="">
    <xsd:import namespace="e6ffc2a6-a832-49fd-ad5f-49a054217419"/>
    <xsd:import namespace="1309f4a9-c64e-497d-b36c-c0b8ef1cfc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fc2a6-a832-49fd-ad5f-49a054217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09f4a9-c64e-497d-b36c-c0b8ef1cfc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CDB13B-525E-43F2-9E82-F7D390EBF9C1}">
  <ds:schemaRefs>
    <ds:schemaRef ds:uri="http://schemas.microsoft.com/sharepoint/v3/contenttype/forms"/>
  </ds:schemaRefs>
</ds:datastoreItem>
</file>

<file path=customXml/itemProps2.xml><?xml version="1.0" encoding="utf-8"?>
<ds:datastoreItem xmlns:ds="http://schemas.openxmlformats.org/officeDocument/2006/customXml" ds:itemID="{48A15265-3C00-4DEF-99E6-C4F8011D07B2}">
  <ds:schemaRefs>
    <ds:schemaRef ds:uri="http://schemas.openxmlformats.org/package/2006/metadata/core-properties"/>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1309f4a9-c64e-497d-b36c-c0b8ef1cfc62"/>
    <ds:schemaRef ds:uri="e6ffc2a6-a832-49fd-ad5f-49a054217419"/>
    <ds:schemaRef ds:uri="http://www.w3.org/XML/1998/namespace"/>
  </ds:schemaRefs>
</ds:datastoreItem>
</file>

<file path=customXml/itemProps3.xml><?xml version="1.0" encoding="utf-8"?>
<ds:datastoreItem xmlns:ds="http://schemas.openxmlformats.org/officeDocument/2006/customXml" ds:itemID="{02E462C0-481A-4BB8-8518-B9913E454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fc2a6-a832-49fd-ad5f-49a054217419"/>
    <ds:schemaRef ds:uri="1309f4a9-c64e-497d-b36c-c0b8ef1cf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1912</TotalTime>
  <Words>2445</Words>
  <Application>Microsoft Office PowerPoint</Application>
  <PresentationFormat>Widescreen</PresentationFormat>
  <Paragraphs>491</Paragraphs>
  <Slides>45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Cambria (Math)</vt:lpstr>
      <vt:lpstr>Cambria Math</vt:lpstr>
      <vt:lpstr>2_Office Theme</vt:lpstr>
      <vt:lpstr>Year 11 – Paper 1 Revision Pack (Foundation)</vt:lpstr>
      <vt:lpstr>How to use this revision pack</vt:lpstr>
      <vt:lpstr>PowerPoint Presentation</vt:lpstr>
      <vt:lpstr>PowerPoint Presentation</vt:lpstr>
      <vt:lpstr>Money</vt:lpstr>
      <vt:lpstr>Negative Number</vt:lpstr>
      <vt:lpstr>Ordering Fractions, Decimals &amp; Percentages</vt:lpstr>
      <vt:lpstr>Fraction of an amount</vt:lpstr>
      <vt:lpstr>Fraction Arithmetic</vt:lpstr>
      <vt:lpstr>Place Value</vt:lpstr>
      <vt:lpstr>Product of prime factors</vt:lpstr>
      <vt:lpstr>Standard Form</vt:lpstr>
      <vt:lpstr>Estimation</vt:lpstr>
      <vt:lpstr>PowerPoint Presentation</vt:lpstr>
      <vt:lpstr>Simplification</vt:lpstr>
      <vt:lpstr>Substitution </vt:lpstr>
      <vt:lpstr>Inequalities </vt:lpstr>
      <vt:lpstr>Quadratic Equations</vt:lpstr>
      <vt:lpstr>Quadratic Graphs</vt:lpstr>
      <vt:lpstr>Linear Sequences  </vt:lpstr>
      <vt:lpstr>PowerPoint Presentation</vt:lpstr>
      <vt:lpstr>Pictograms</vt:lpstr>
      <vt:lpstr>Pictograms</vt:lpstr>
      <vt:lpstr>Bar Charts</vt:lpstr>
      <vt:lpstr>Stem and Leaf</vt:lpstr>
      <vt:lpstr>PowerPoint Presentation</vt:lpstr>
      <vt:lpstr>Conversion </vt:lpstr>
      <vt:lpstr>Percentages of an amount</vt:lpstr>
      <vt:lpstr>Percentage Increase</vt:lpstr>
      <vt:lpstr>Use of Ratio &amp; Ratio as fractions</vt:lpstr>
      <vt:lpstr>Sharing in a given ratio</vt:lpstr>
      <vt:lpstr>Direct Proportion</vt:lpstr>
      <vt:lpstr>Density</vt:lpstr>
      <vt:lpstr>Speed</vt:lpstr>
      <vt:lpstr>PowerPoint Presentation</vt:lpstr>
      <vt:lpstr>Reflection</vt:lpstr>
      <vt:lpstr>Reflection</vt:lpstr>
      <vt:lpstr>Plans &amp; Elevation</vt:lpstr>
      <vt:lpstr>Angles in Polygons</vt:lpstr>
      <vt:lpstr>Angles in Polygons</vt:lpstr>
      <vt:lpstr>Volume</vt:lpstr>
      <vt:lpstr>Exact Trigonometric Values</vt:lpstr>
      <vt:lpstr>PowerPoint Presentation</vt:lpstr>
      <vt:lpstr>Probability </vt:lpstr>
      <vt:lpstr>Frequency Tree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Grab-a-Grade</dc:title>
  <dc:creator>James Lee</dc:creator>
  <cp:lastModifiedBy>James Lee</cp:lastModifiedBy>
  <cp:revision>31</cp:revision>
  <cp:lastPrinted>2022-04-12T08:23:28Z</cp:lastPrinted>
  <dcterms:created xsi:type="dcterms:W3CDTF">2022-04-07T21:28:15Z</dcterms:created>
  <dcterms:modified xsi:type="dcterms:W3CDTF">2022-04-12T08:46:15Z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0x0101005A251C84C39B6442A8874B3157BA6C19</vt:lpwstr>
  </property>
</Properties>
</file>