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70"/>
  </p:notesMasterIdLst>
  <p:sldIdLst>
    <p:sldId id="266" r:id="rId5"/>
    <p:sldId id="312" r:id="rId6"/>
    <p:sldId id="267" r:id="rId7"/>
    <p:sldId id="268" r:id="rId8"/>
    <p:sldId id="366" r:id="rId9"/>
    <p:sldId id="345" r:id="rId10"/>
    <p:sldId id="367" r:id="rId11"/>
    <p:sldId id="278" r:id="rId12"/>
    <p:sldId id="281" r:id="rId13"/>
    <p:sldId id="368" r:id="rId14"/>
    <p:sldId id="369" r:id="rId15"/>
    <p:sldId id="370" r:id="rId16"/>
    <p:sldId id="371" r:id="rId17"/>
    <p:sldId id="372" r:id="rId18"/>
    <p:sldId id="373" r:id="rId19"/>
    <p:sldId id="374" r:id="rId20"/>
    <p:sldId id="375" r:id="rId21"/>
    <p:sldId id="287" r:id="rId22"/>
    <p:sldId id="376" r:id="rId23"/>
    <p:sldId id="377" r:id="rId24"/>
    <p:sldId id="378" r:id="rId25"/>
    <p:sldId id="380" r:id="rId26"/>
    <p:sldId id="379" r:id="rId27"/>
    <p:sldId id="381" r:id="rId28"/>
    <p:sldId id="338" r:id="rId29"/>
    <p:sldId id="339" r:id="rId30"/>
    <p:sldId id="294" r:id="rId31"/>
    <p:sldId id="382" r:id="rId32"/>
    <p:sldId id="383" r:id="rId33"/>
    <p:sldId id="390" r:id="rId34"/>
    <p:sldId id="384" r:id="rId35"/>
    <p:sldId id="385" r:id="rId36"/>
    <p:sldId id="386" r:id="rId37"/>
    <p:sldId id="293" r:id="rId38"/>
    <p:sldId id="387" r:id="rId39"/>
    <p:sldId id="301" r:id="rId40"/>
    <p:sldId id="388" r:id="rId41"/>
    <p:sldId id="389" r:id="rId42"/>
    <p:sldId id="341" r:id="rId43"/>
    <p:sldId id="342" r:id="rId44"/>
    <p:sldId id="391" r:id="rId45"/>
    <p:sldId id="392" r:id="rId46"/>
    <p:sldId id="393" r:id="rId47"/>
    <p:sldId id="346" r:id="rId48"/>
    <p:sldId id="394" r:id="rId49"/>
    <p:sldId id="395" r:id="rId50"/>
    <p:sldId id="396" r:id="rId51"/>
    <p:sldId id="397" r:id="rId52"/>
    <p:sldId id="398" r:id="rId53"/>
    <p:sldId id="399" r:id="rId54"/>
    <p:sldId id="350" r:id="rId55"/>
    <p:sldId id="400" r:id="rId56"/>
    <p:sldId id="401" r:id="rId57"/>
    <p:sldId id="403" r:id="rId58"/>
    <p:sldId id="354" r:id="rId59"/>
    <p:sldId id="404" r:id="rId60"/>
    <p:sldId id="405" r:id="rId61"/>
    <p:sldId id="406" r:id="rId62"/>
    <p:sldId id="407" r:id="rId63"/>
    <p:sldId id="408" r:id="rId64"/>
    <p:sldId id="361" r:id="rId65"/>
    <p:sldId id="409" r:id="rId66"/>
    <p:sldId id="363" r:id="rId67"/>
    <p:sldId id="410" r:id="rId68"/>
    <p:sldId id="411" r:id="rId69"/>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6C1BF0-A18F-4122-B92D-E9A51E2840AD}">
          <p14:sldIdLst>
            <p14:sldId id="266"/>
            <p14:sldId id="312"/>
            <p14:sldId id="267"/>
            <p14:sldId id="268"/>
            <p14:sldId id="366"/>
            <p14:sldId id="345"/>
            <p14:sldId id="367"/>
            <p14:sldId id="278"/>
            <p14:sldId id="281"/>
            <p14:sldId id="368"/>
            <p14:sldId id="369"/>
            <p14:sldId id="370"/>
            <p14:sldId id="371"/>
            <p14:sldId id="372"/>
            <p14:sldId id="373"/>
            <p14:sldId id="374"/>
            <p14:sldId id="375"/>
            <p14:sldId id="287"/>
            <p14:sldId id="376"/>
            <p14:sldId id="377"/>
            <p14:sldId id="378"/>
            <p14:sldId id="380"/>
            <p14:sldId id="379"/>
            <p14:sldId id="381"/>
            <p14:sldId id="338"/>
            <p14:sldId id="339"/>
            <p14:sldId id="294"/>
            <p14:sldId id="382"/>
            <p14:sldId id="383"/>
            <p14:sldId id="390"/>
            <p14:sldId id="384"/>
            <p14:sldId id="385"/>
            <p14:sldId id="386"/>
            <p14:sldId id="293"/>
            <p14:sldId id="387"/>
            <p14:sldId id="301"/>
            <p14:sldId id="388"/>
            <p14:sldId id="389"/>
          </p14:sldIdLst>
        </p14:section>
        <p14:section name="Paper 3" id="{5F176F4F-D1F0-4093-BCDB-65B60388AC1F}">
          <p14:sldIdLst>
            <p14:sldId id="341"/>
            <p14:sldId id="342"/>
            <p14:sldId id="391"/>
            <p14:sldId id="392"/>
            <p14:sldId id="393"/>
            <p14:sldId id="346"/>
            <p14:sldId id="394"/>
            <p14:sldId id="395"/>
            <p14:sldId id="396"/>
            <p14:sldId id="397"/>
            <p14:sldId id="398"/>
            <p14:sldId id="399"/>
            <p14:sldId id="350"/>
            <p14:sldId id="400"/>
            <p14:sldId id="401"/>
            <p14:sldId id="403"/>
            <p14:sldId id="354"/>
            <p14:sldId id="404"/>
            <p14:sldId id="405"/>
            <p14:sldId id="406"/>
            <p14:sldId id="407"/>
            <p14:sldId id="408"/>
            <p14:sldId id="361"/>
            <p14:sldId id="409"/>
            <p14:sldId id="363"/>
            <p14:sldId id="410"/>
            <p14:sldId id="4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F4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p:normalViewPr>
  <p:slideViewPr>
    <p:cSldViewPr snapToGrid="0">
      <p:cViewPr varScale="1">
        <p:scale>
          <a:sx n="68" d="100"/>
          <a:sy n="68" d="100"/>
        </p:scale>
        <p:origin x="77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Lee" userId="0c63859d-0af0-46ae-b75a-592aa522f718" providerId="ADAL" clId="{44F93C9C-C76F-4411-BF37-35E527F82A1B}"/>
    <pc:docChg chg="undo custSel addSld delSld modSld sldOrd">
      <pc:chgData name="James Lee" userId="0c63859d-0af0-46ae-b75a-592aa522f718" providerId="ADAL" clId="{44F93C9C-C76F-4411-BF37-35E527F82A1B}" dt="2022-04-12T08:46:04.526" v="4788"/>
      <pc:docMkLst>
        <pc:docMk/>
      </pc:docMkLst>
      <pc:sldChg chg="modSp">
        <pc:chgData name="James Lee" userId="0c63859d-0af0-46ae-b75a-592aa522f718" providerId="ADAL" clId="{44F93C9C-C76F-4411-BF37-35E527F82A1B}" dt="2022-04-11T22:01:36.764" v="4116" actId="20577"/>
        <pc:sldMkLst>
          <pc:docMk/>
          <pc:sldMk cId="2150629046" sldId="266"/>
        </pc:sldMkLst>
        <pc:spChg chg="mod">
          <ac:chgData name="James Lee" userId="0c63859d-0af0-46ae-b75a-592aa522f718" providerId="ADAL" clId="{44F93C9C-C76F-4411-BF37-35E527F82A1B}" dt="2022-04-11T20:15:23.476" v="9" actId="20577"/>
          <ac:spMkLst>
            <pc:docMk/>
            <pc:sldMk cId="2150629046" sldId="266"/>
            <ac:spMk id="2" creationId="{00000000-0000-0000-0000-000000000000}"/>
          </ac:spMkLst>
        </pc:spChg>
        <pc:spChg chg="mod">
          <ac:chgData name="James Lee" userId="0c63859d-0af0-46ae-b75a-592aa522f718" providerId="ADAL" clId="{44F93C9C-C76F-4411-BF37-35E527F82A1B}" dt="2022-04-11T22:01:36.764" v="4116" actId="20577"/>
          <ac:spMkLst>
            <pc:docMk/>
            <pc:sldMk cId="2150629046" sldId="266"/>
            <ac:spMk id="4" creationId="{2D0E7D65-7AF3-474D-9A87-37BAAD1FB0C8}"/>
          </ac:spMkLst>
        </pc:spChg>
      </pc:sldChg>
      <pc:sldChg chg="addSp delSp modSp">
        <pc:chgData name="James Lee" userId="0c63859d-0af0-46ae-b75a-592aa522f718" providerId="ADAL" clId="{44F93C9C-C76F-4411-BF37-35E527F82A1B}" dt="2022-04-11T20:18:56.126" v="55" actId="14100"/>
        <pc:sldMkLst>
          <pc:docMk/>
          <pc:sldMk cId="155305035" sldId="267"/>
        </pc:sldMkLst>
        <pc:spChg chg="mod">
          <ac:chgData name="James Lee" userId="0c63859d-0af0-46ae-b75a-592aa522f718" providerId="ADAL" clId="{44F93C9C-C76F-4411-BF37-35E527F82A1B}" dt="2022-04-11T20:15:37.017" v="20" actId="6549"/>
          <ac:spMkLst>
            <pc:docMk/>
            <pc:sldMk cId="155305035" sldId="267"/>
            <ac:spMk id="9" creationId="{3EA9EC70-736E-491E-9042-63651D3E8C4C}"/>
          </ac:spMkLst>
        </pc:spChg>
        <pc:grpChg chg="add del mod">
          <ac:chgData name="James Lee" userId="0c63859d-0af0-46ae-b75a-592aa522f718" providerId="ADAL" clId="{44F93C9C-C76F-4411-BF37-35E527F82A1B}" dt="2022-04-11T20:17:32.980" v="35" actId="478"/>
          <ac:grpSpMkLst>
            <pc:docMk/>
            <pc:sldMk cId="155305035" sldId="267"/>
            <ac:grpSpMk id="15" creationId="{4A7500EA-BF90-4422-9759-B148C7E6B442}"/>
          </ac:grpSpMkLst>
        </pc:grpChg>
        <pc:grpChg chg="add mod">
          <ac:chgData name="James Lee" userId="0c63859d-0af0-46ae-b75a-592aa522f718" providerId="ADAL" clId="{44F93C9C-C76F-4411-BF37-35E527F82A1B}" dt="2022-04-11T20:18:31.627" v="46" actId="14100"/>
          <ac:grpSpMkLst>
            <pc:docMk/>
            <pc:sldMk cId="155305035" sldId="267"/>
            <ac:grpSpMk id="16" creationId="{6DDAFFD5-61E2-4B00-95EC-20DA31692EFD}"/>
          </ac:grpSpMkLst>
        </pc:grpChg>
        <pc:picChg chg="add mod">
          <ac:chgData name="James Lee" userId="0c63859d-0af0-46ae-b75a-592aa522f718" providerId="ADAL" clId="{44F93C9C-C76F-4411-BF37-35E527F82A1B}" dt="2022-04-11T20:18:34.738" v="47" actId="14100"/>
          <ac:picMkLst>
            <pc:docMk/>
            <pc:sldMk cId="155305035" sldId="267"/>
            <ac:picMk id="2" creationId="{4D75907E-7BC8-4DAA-8DAD-432AE0D5196A}"/>
          </ac:picMkLst>
        </pc:picChg>
        <pc:picChg chg="add mod">
          <ac:chgData name="James Lee" userId="0c63859d-0af0-46ae-b75a-592aa522f718" providerId="ADAL" clId="{44F93C9C-C76F-4411-BF37-35E527F82A1B}" dt="2022-04-11T20:18:41.239" v="49" actId="14100"/>
          <ac:picMkLst>
            <pc:docMk/>
            <pc:sldMk cId="155305035" sldId="267"/>
            <ac:picMk id="3" creationId="{75445073-199D-43F2-A2D1-C80F164B31EB}"/>
          </ac:picMkLst>
        </pc:picChg>
        <pc:picChg chg="del">
          <ac:chgData name="James Lee" userId="0c63859d-0af0-46ae-b75a-592aa522f718" providerId="ADAL" clId="{44F93C9C-C76F-4411-BF37-35E527F82A1B}" dt="2022-04-11T20:15:33.243" v="14" actId="478"/>
          <ac:picMkLst>
            <pc:docMk/>
            <pc:sldMk cId="155305035" sldId="267"/>
            <ac:picMk id="4" creationId="{809ED34A-3494-4AF5-8B4A-8F9238662A6A}"/>
          </ac:picMkLst>
        </pc:picChg>
        <pc:picChg chg="del">
          <ac:chgData name="James Lee" userId="0c63859d-0af0-46ae-b75a-592aa522f718" providerId="ADAL" clId="{44F93C9C-C76F-4411-BF37-35E527F82A1B}" dt="2022-04-11T20:15:34.568" v="17" actId="478"/>
          <ac:picMkLst>
            <pc:docMk/>
            <pc:sldMk cId="155305035" sldId="267"/>
            <ac:picMk id="5" creationId="{52F9BA67-F465-4C72-AA17-2CA97CE35BD6}"/>
          </ac:picMkLst>
        </pc:picChg>
        <pc:picChg chg="del">
          <ac:chgData name="James Lee" userId="0c63859d-0af0-46ae-b75a-592aa522f718" providerId="ADAL" clId="{44F93C9C-C76F-4411-BF37-35E527F82A1B}" dt="2022-04-11T20:15:33.636" v="15" actId="478"/>
          <ac:picMkLst>
            <pc:docMk/>
            <pc:sldMk cId="155305035" sldId="267"/>
            <ac:picMk id="6" creationId="{610A9D0D-6BB3-4E98-A3D7-5FF6CD1EDB96}"/>
          </ac:picMkLst>
        </pc:picChg>
        <pc:picChg chg="del">
          <ac:chgData name="James Lee" userId="0c63859d-0af0-46ae-b75a-592aa522f718" providerId="ADAL" clId="{44F93C9C-C76F-4411-BF37-35E527F82A1B}" dt="2022-04-11T20:15:33.994" v="16" actId="478"/>
          <ac:picMkLst>
            <pc:docMk/>
            <pc:sldMk cId="155305035" sldId="267"/>
            <ac:picMk id="7" creationId="{8CC258B5-4D2B-4F7A-A018-EA2243B47CAD}"/>
          </ac:picMkLst>
        </pc:picChg>
        <pc:picChg chg="del">
          <ac:chgData name="James Lee" userId="0c63859d-0af0-46ae-b75a-592aa522f718" providerId="ADAL" clId="{44F93C9C-C76F-4411-BF37-35E527F82A1B}" dt="2022-04-11T20:15:34.956" v="18" actId="478"/>
          <ac:picMkLst>
            <pc:docMk/>
            <pc:sldMk cId="155305035" sldId="267"/>
            <ac:picMk id="8" creationId="{A79029CB-614D-41F7-BD74-B778B8989C92}"/>
          </ac:picMkLst>
        </pc:picChg>
        <pc:picChg chg="add mod">
          <ac:chgData name="James Lee" userId="0c63859d-0af0-46ae-b75a-592aa522f718" providerId="ADAL" clId="{44F93C9C-C76F-4411-BF37-35E527F82A1B}" dt="2022-04-11T20:17:31.573" v="34" actId="164"/>
          <ac:picMkLst>
            <pc:docMk/>
            <pc:sldMk cId="155305035" sldId="267"/>
            <ac:picMk id="13" creationId="{146B4CCB-16EF-4DDF-88A8-B9FA62FD4B73}"/>
          </ac:picMkLst>
        </pc:picChg>
        <pc:picChg chg="add mod">
          <ac:chgData name="James Lee" userId="0c63859d-0af0-46ae-b75a-592aa522f718" providerId="ADAL" clId="{44F93C9C-C76F-4411-BF37-35E527F82A1B}" dt="2022-04-11T20:17:31.573" v="34" actId="164"/>
          <ac:picMkLst>
            <pc:docMk/>
            <pc:sldMk cId="155305035" sldId="267"/>
            <ac:picMk id="14" creationId="{604B9EE2-1828-42F3-AD99-4F8B009B32C5}"/>
          </ac:picMkLst>
        </pc:picChg>
        <pc:picChg chg="add mod">
          <ac:chgData name="James Lee" userId="0c63859d-0af0-46ae-b75a-592aa522f718" providerId="ADAL" clId="{44F93C9C-C76F-4411-BF37-35E527F82A1B}" dt="2022-04-11T20:18:46.739" v="51" actId="14100"/>
          <ac:picMkLst>
            <pc:docMk/>
            <pc:sldMk cId="155305035" sldId="267"/>
            <ac:picMk id="19" creationId="{23561ED9-579B-4D7C-9CE7-2C8A70485469}"/>
          </ac:picMkLst>
        </pc:picChg>
        <pc:picChg chg="add mod">
          <ac:chgData name="James Lee" userId="0c63859d-0af0-46ae-b75a-592aa522f718" providerId="ADAL" clId="{44F93C9C-C76F-4411-BF37-35E527F82A1B}" dt="2022-04-11T20:18:51.031" v="53" actId="14100"/>
          <ac:picMkLst>
            <pc:docMk/>
            <pc:sldMk cId="155305035" sldId="267"/>
            <ac:picMk id="20" creationId="{FAC2E2B4-67B3-488A-914B-5FA4A43C774E}"/>
          </ac:picMkLst>
        </pc:picChg>
        <pc:picChg chg="add mod">
          <ac:chgData name="James Lee" userId="0c63859d-0af0-46ae-b75a-592aa522f718" providerId="ADAL" clId="{44F93C9C-C76F-4411-BF37-35E527F82A1B}" dt="2022-04-11T20:18:56.126" v="55" actId="14100"/>
          <ac:picMkLst>
            <pc:docMk/>
            <pc:sldMk cId="155305035" sldId="267"/>
            <ac:picMk id="21" creationId="{22DD24BC-F81F-47DC-9FA5-4955AEA67DE7}"/>
          </ac:picMkLst>
        </pc:picChg>
      </pc:sldChg>
      <pc:sldChg chg="addSp delSp modSp">
        <pc:chgData name="James Lee" userId="0c63859d-0af0-46ae-b75a-592aa522f718" providerId="ADAL" clId="{44F93C9C-C76F-4411-BF37-35E527F82A1B}" dt="2022-04-11T20:19:27.703" v="69" actId="14100"/>
        <pc:sldMkLst>
          <pc:docMk/>
          <pc:sldMk cId="3048686876" sldId="268"/>
        </pc:sldMkLst>
        <pc:spChg chg="mod">
          <ac:chgData name="James Lee" userId="0c63859d-0af0-46ae-b75a-592aa522f718" providerId="ADAL" clId="{44F93C9C-C76F-4411-BF37-35E527F82A1B}" dt="2022-04-11T20:19:27.703" v="69" actId="14100"/>
          <ac:spMkLst>
            <pc:docMk/>
            <pc:sldMk cId="3048686876" sldId="268"/>
            <ac:spMk id="7" creationId="{8E32F482-CA9A-4E7F-B835-7EBA3BACC0C5}"/>
          </ac:spMkLst>
        </pc:spChg>
        <pc:picChg chg="del">
          <ac:chgData name="James Lee" userId="0c63859d-0af0-46ae-b75a-592aa522f718" providerId="ADAL" clId="{44F93C9C-C76F-4411-BF37-35E527F82A1B}" dt="2022-04-11T20:19:08.698" v="56" actId="478"/>
          <ac:picMkLst>
            <pc:docMk/>
            <pc:sldMk cId="3048686876" sldId="268"/>
            <ac:picMk id="5" creationId="{77D330BA-9524-4041-BCE7-27BAF94560E0}"/>
          </ac:picMkLst>
        </pc:picChg>
        <pc:picChg chg="add mod">
          <ac:chgData name="James Lee" userId="0c63859d-0af0-46ae-b75a-592aa522f718" providerId="ADAL" clId="{44F93C9C-C76F-4411-BF37-35E527F82A1B}" dt="2022-04-11T20:19:24.003" v="68" actId="14100"/>
          <ac:picMkLst>
            <pc:docMk/>
            <pc:sldMk cId="3048686876" sldId="268"/>
            <ac:picMk id="6" creationId="{44F65815-DAA6-413D-8240-24B474DE950C}"/>
          </ac:picMkLst>
        </pc:picChg>
      </pc:sldChg>
      <pc:sldChg chg="modSp">
        <pc:chgData name="James Lee" userId="0c63859d-0af0-46ae-b75a-592aa522f718" providerId="ADAL" clId="{44F93C9C-C76F-4411-BF37-35E527F82A1B}" dt="2022-04-12T07:39:01.644" v="4762" actId="207"/>
        <pc:sldMkLst>
          <pc:docMk/>
          <pc:sldMk cId="786015859" sldId="278"/>
        </pc:sldMkLst>
        <pc:spChg chg="mod">
          <ac:chgData name="James Lee" userId="0c63859d-0af0-46ae-b75a-592aa522f718" providerId="ADAL" clId="{44F93C9C-C76F-4411-BF37-35E527F82A1B}" dt="2022-04-12T07:39:01.644" v="4762" actId="207"/>
          <ac:spMkLst>
            <pc:docMk/>
            <pc:sldMk cId="786015859" sldId="278"/>
            <ac:spMk id="9" creationId="{2844AEF9-3158-44C0-B8DB-DB44E7EB2610}"/>
          </ac:spMkLst>
        </pc:spChg>
        <pc:graphicFrameChg chg="mod modGraphic">
          <ac:chgData name="James Lee" userId="0c63859d-0af0-46ae-b75a-592aa522f718" providerId="ADAL" clId="{44F93C9C-C76F-4411-BF37-35E527F82A1B}" dt="2022-04-11T20:42:04.562" v="1357" actId="20577"/>
          <ac:graphicFrameMkLst>
            <pc:docMk/>
            <pc:sldMk cId="786015859" sldId="278"/>
            <ac:graphicFrameMk id="5" creationId="{30D05BC6-C927-41D8-8814-D2CBD02A666C}"/>
          </ac:graphicFrameMkLst>
        </pc:graphicFrameChg>
      </pc:sldChg>
      <pc:sldChg chg="modSp">
        <pc:chgData name="James Lee" userId="0c63859d-0af0-46ae-b75a-592aa522f718" providerId="ADAL" clId="{44F93C9C-C76F-4411-BF37-35E527F82A1B}" dt="2022-04-12T07:39:05.758" v="4763" actId="207"/>
        <pc:sldMkLst>
          <pc:docMk/>
          <pc:sldMk cId="3354914565" sldId="281"/>
        </pc:sldMkLst>
        <pc:spChg chg="mod">
          <ac:chgData name="James Lee" userId="0c63859d-0af0-46ae-b75a-592aa522f718" providerId="ADAL" clId="{44F93C9C-C76F-4411-BF37-35E527F82A1B}" dt="2022-04-12T06:27:22.112" v="4282" actId="20577"/>
          <ac:spMkLst>
            <pc:docMk/>
            <pc:sldMk cId="3354914565" sldId="281"/>
            <ac:spMk id="7" creationId="{03AD4735-F311-42CF-BB6F-FE5510E80D7A}"/>
          </ac:spMkLst>
        </pc:spChg>
        <pc:spChg chg="mod">
          <ac:chgData name="James Lee" userId="0c63859d-0af0-46ae-b75a-592aa522f718" providerId="ADAL" clId="{44F93C9C-C76F-4411-BF37-35E527F82A1B}" dt="2022-04-12T07:39:05.758" v="4763" actId="207"/>
          <ac:spMkLst>
            <pc:docMk/>
            <pc:sldMk cId="3354914565" sldId="281"/>
            <ac:spMk id="9" creationId="{C8446737-4D38-4B97-B7CC-AFB5F97757C4}"/>
          </ac:spMkLst>
        </pc:spChg>
        <pc:graphicFrameChg chg="mod">
          <ac:chgData name="James Lee" userId="0c63859d-0af0-46ae-b75a-592aa522f718" providerId="ADAL" clId="{44F93C9C-C76F-4411-BF37-35E527F82A1B}" dt="2022-04-11T20:42:46.974" v="1385" actId="20577"/>
          <ac:graphicFrameMkLst>
            <pc:docMk/>
            <pc:sldMk cId="3354914565" sldId="281"/>
            <ac:graphicFrameMk id="5" creationId="{30D05BC6-C927-41D8-8814-D2CBD02A666C}"/>
          </ac:graphicFrameMkLst>
        </pc:graphicFrameChg>
      </pc:sldChg>
      <pc:sldChg chg="addSp delSp modSp">
        <pc:chgData name="James Lee" userId="0c63859d-0af0-46ae-b75a-592aa522f718" providerId="ADAL" clId="{44F93C9C-C76F-4411-BF37-35E527F82A1B}" dt="2022-04-11T21:02:09.955" v="2365" actId="14100"/>
        <pc:sldMkLst>
          <pc:docMk/>
          <pc:sldMk cId="923014150" sldId="287"/>
        </pc:sldMkLst>
        <pc:spChg chg="mod">
          <ac:chgData name="James Lee" userId="0c63859d-0af0-46ae-b75a-592aa522f718" providerId="ADAL" clId="{44F93C9C-C76F-4411-BF37-35E527F82A1B}" dt="2022-04-11T21:01:57.958" v="2359" actId="20577"/>
          <ac:spMkLst>
            <pc:docMk/>
            <pc:sldMk cId="923014150" sldId="287"/>
            <ac:spMk id="4" creationId="{53FA39E9-61C6-4AAE-9707-D8433BE46AD7}"/>
          </ac:spMkLst>
        </pc:spChg>
        <pc:spChg chg="mod">
          <ac:chgData name="James Lee" userId="0c63859d-0af0-46ae-b75a-592aa522f718" providerId="ADAL" clId="{44F93C9C-C76F-4411-BF37-35E527F82A1B}" dt="2022-04-11T21:02:09.955" v="2365" actId="14100"/>
          <ac:spMkLst>
            <pc:docMk/>
            <pc:sldMk cId="923014150" sldId="287"/>
            <ac:spMk id="7" creationId="{8E32F482-CA9A-4E7F-B835-7EBA3BACC0C5}"/>
          </ac:spMkLst>
        </pc:spChg>
        <pc:picChg chg="del">
          <ac:chgData name="James Lee" userId="0c63859d-0af0-46ae-b75a-592aa522f718" providerId="ADAL" clId="{44F93C9C-C76F-4411-BF37-35E527F82A1B}" dt="2022-04-11T21:01:59.136" v="2360" actId="478"/>
          <ac:picMkLst>
            <pc:docMk/>
            <pc:sldMk cId="923014150" sldId="287"/>
            <ac:picMk id="5" creationId="{12B2EDB7-7F70-48C5-BA92-FCF8E09ED191}"/>
          </ac:picMkLst>
        </pc:picChg>
        <pc:picChg chg="add mod">
          <ac:chgData name="James Lee" userId="0c63859d-0af0-46ae-b75a-592aa522f718" providerId="ADAL" clId="{44F93C9C-C76F-4411-BF37-35E527F82A1B}" dt="2022-04-11T21:02:06.686" v="2364" actId="14100"/>
          <ac:picMkLst>
            <pc:docMk/>
            <pc:sldMk cId="923014150" sldId="287"/>
            <ac:picMk id="6" creationId="{DF32B72F-FF0E-4444-A135-BE528C22CDE0}"/>
          </ac:picMkLst>
        </pc:picChg>
      </pc:sldChg>
      <pc:sldChg chg="addSp delSp modSp">
        <pc:chgData name="James Lee" userId="0c63859d-0af0-46ae-b75a-592aa522f718" providerId="ADAL" clId="{44F93C9C-C76F-4411-BF37-35E527F82A1B}" dt="2022-04-11T21:42:55.503" v="3537" actId="14100"/>
        <pc:sldMkLst>
          <pc:docMk/>
          <pc:sldMk cId="1195377043" sldId="301"/>
        </pc:sldMkLst>
        <pc:spChg chg="mod">
          <ac:chgData name="James Lee" userId="0c63859d-0af0-46ae-b75a-592aa522f718" providerId="ADAL" clId="{44F93C9C-C76F-4411-BF37-35E527F82A1B}" dt="2022-04-11T21:42:36.875" v="3532" actId="27636"/>
          <ac:spMkLst>
            <pc:docMk/>
            <pc:sldMk cId="1195377043" sldId="301"/>
            <ac:spMk id="4" creationId="{53FA39E9-61C6-4AAE-9707-D8433BE46AD7}"/>
          </ac:spMkLst>
        </pc:spChg>
        <pc:spChg chg="mod">
          <ac:chgData name="James Lee" userId="0c63859d-0af0-46ae-b75a-592aa522f718" providerId="ADAL" clId="{44F93C9C-C76F-4411-BF37-35E527F82A1B}" dt="2022-04-11T21:42:55.503" v="3537" actId="14100"/>
          <ac:spMkLst>
            <pc:docMk/>
            <pc:sldMk cId="1195377043" sldId="301"/>
            <ac:spMk id="7" creationId="{8E32F482-CA9A-4E7F-B835-7EBA3BACC0C5}"/>
          </ac:spMkLst>
        </pc:spChg>
        <pc:picChg chg="del">
          <ac:chgData name="James Lee" userId="0c63859d-0af0-46ae-b75a-592aa522f718" providerId="ADAL" clId="{44F93C9C-C76F-4411-BF37-35E527F82A1B}" dt="2022-04-11T21:42:46.995" v="3533" actId="478"/>
          <ac:picMkLst>
            <pc:docMk/>
            <pc:sldMk cId="1195377043" sldId="301"/>
            <ac:picMk id="5" creationId="{05B69C08-E05A-4AFB-B366-18640B419A99}"/>
          </ac:picMkLst>
        </pc:picChg>
        <pc:picChg chg="add mod">
          <ac:chgData name="James Lee" userId="0c63859d-0af0-46ae-b75a-592aa522f718" providerId="ADAL" clId="{44F93C9C-C76F-4411-BF37-35E527F82A1B}" dt="2022-04-11T21:42:52.331" v="3536" actId="14100"/>
          <ac:picMkLst>
            <pc:docMk/>
            <pc:sldMk cId="1195377043" sldId="301"/>
            <ac:picMk id="6" creationId="{F4AE5374-4EFC-44F5-B721-A95510440911}"/>
          </ac:picMkLst>
        </pc:picChg>
      </pc:sldChg>
      <pc:sldChg chg="modSp">
        <pc:chgData name="James Lee" userId="0c63859d-0af0-46ae-b75a-592aa522f718" providerId="ADAL" clId="{44F93C9C-C76F-4411-BF37-35E527F82A1B}" dt="2022-04-11T21:48:09.111" v="3648" actId="20577"/>
        <pc:sldMkLst>
          <pc:docMk/>
          <pc:sldMk cId="224496512" sldId="312"/>
        </pc:sldMkLst>
        <pc:spChg chg="mod">
          <ac:chgData name="James Lee" userId="0c63859d-0af0-46ae-b75a-592aa522f718" providerId="ADAL" clId="{44F93C9C-C76F-4411-BF37-35E527F82A1B}" dt="2022-04-11T21:48:09.111" v="3648" actId="20577"/>
          <ac:spMkLst>
            <pc:docMk/>
            <pc:sldMk cId="224496512" sldId="312"/>
            <ac:spMk id="6" creationId="{F8F0491C-05A4-4BFF-9C5B-0BAB84FD686F}"/>
          </ac:spMkLst>
        </pc:spChg>
      </pc:sldChg>
    </pc:docChg>
  </pc:docChgLst>
  <pc:docChgLst>
    <pc:chgData name="James Lee" userId="0c63859d-0af0-46ae-b75a-592aa522f718" providerId="ADAL" clId="{BED79DED-B47C-4DD6-BD88-8FE0C025F959}"/>
    <pc:docChg chg="undo redo custSel addSld delSld modSld sldOrd">
      <pc:chgData name="James Lee" userId="0c63859d-0af0-46ae-b75a-592aa522f718" providerId="ADAL" clId="{BED79DED-B47C-4DD6-BD88-8FE0C025F959}" dt="2022-05-12T15:25:28.413" v="12055" actId="20577"/>
      <pc:docMkLst>
        <pc:docMk/>
      </pc:docMkLst>
      <pc:sldChg chg="addSp delSp modSp">
        <pc:chgData name="James Lee" userId="0c63859d-0af0-46ae-b75a-592aa522f718" providerId="ADAL" clId="{BED79DED-B47C-4DD6-BD88-8FE0C025F959}" dt="2022-05-12T08:41:00.321" v="102" actId="1076"/>
        <pc:sldMkLst>
          <pc:docMk/>
          <pc:sldMk cId="2150629046" sldId="266"/>
        </pc:sldMkLst>
        <pc:spChg chg="mod">
          <ac:chgData name="James Lee" userId="0c63859d-0af0-46ae-b75a-592aa522f718" providerId="ADAL" clId="{BED79DED-B47C-4DD6-BD88-8FE0C025F959}" dt="2022-05-12T08:38:35.006" v="26" actId="20577"/>
          <ac:spMkLst>
            <pc:docMk/>
            <pc:sldMk cId="2150629046" sldId="266"/>
            <ac:spMk id="2" creationId="{00000000-0000-0000-0000-000000000000}"/>
          </ac:spMkLst>
        </pc:spChg>
        <pc:spChg chg="mod">
          <ac:chgData name="James Lee" userId="0c63859d-0af0-46ae-b75a-592aa522f718" providerId="ADAL" clId="{BED79DED-B47C-4DD6-BD88-8FE0C025F959}" dt="2022-05-12T08:40:58.228" v="101" actId="1037"/>
          <ac:spMkLst>
            <pc:docMk/>
            <pc:sldMk cId="2150629046" sldId="266"/>
            <ac:spMk id="3" creationId="{00000000-0000-0000-0000-000000000000}"/>
          </ac:spMkLst>
        </pc:spChg>
        <pc:spChg chg="mod">
          <ac:chgData name="James Lee" userId="0c63859d-0af0-46ae-b75a-592aa522f718" providerId="ADAL" clId="{BED79DED-B47C-4DD6-BD88-8FE0C025F959}" dt="2022-05-12T08:38:31.508" v="20" actId="1037"/>
          <ac:spMkLst>
            <pc:docMk/>
            <pc:sldMk cId="2150629046" sldId="266"/>
            <ac:spMk id="4" creationId="{2D0E7D65-7AF3-474D-9A87-37BAAD1FB0C8}"/>
          </ac:spMkLst>
        </pc:spChg>
        <pc:grpChg chg="del">
          <ac:chgData name="James Lee" userId="0c63859d-0af0-46ae-b75a-592aa522f718" providerId="ADAL" clId="{BED79DED-B47C-4DD6-BD88-8FE0C025F959}" dt="2022-05-12T08:38:16.758" v="4" actId="478"/>
          <ac:grpSpMkLst>
            <pc:docMk/>
            <pc:sldMk cId="2150629046" sldId="266"/>
            <ac:grpSpMk id="5" creationId="{1DF6529C-CE38-465B-BFB6-48FE1B6176D4}"/>
          </ac:grpSpMkLst>
        </pc:grpChg>
        <pc:picChg chg="add del">
          <ac:chgData name="James Lee" userId="0c63859d-0af0-46ae-b75a-592aa522f718" providerId="ADAL" clId="{BED79DED-B47C-4DD6-BD88-8FE0C025F959}" dt="2022-05-12T08:38:18.507" v="6" actId="478"/>
          <ac:picMkLst>
            <pc:docMk/>
            <pc:sldMk cId="2150629046" sldId="266"/>
            <ac:picMk id="8" creationId="{083DA689-CFD1-428D-92BE-761922AC7DFD}"/>
          </ac:picMkLst>
        </pc:picChg>
        <pc:picChg chg="add">
          <ac:chgData name="James Lee" userId="0c63859d-0af0-46ae-b75a-592aa522f718" providerId="ADAL" clId="{BED79DED-B47C-4DD6-BD88-8FE0C025F959}" dt="2022-05-12T08:38:27.078" v="7"/>
          <ac:picMkLst>
            <pc:docMk/>
            <pc:sldMk cId="2150629046" sldId="266"/>
            <ac:picMk id="10" creationId="{F2138E02-0917-4914-925A-7F7D429A3EC3}"/>
          </ac:picMkLst>
        </pc:picChg>
        <pc:picChg chg="mod">
          <ac:chgData name="James Lee" userId="0c63859d-0af0-46ae-b75a-592aa522f718" providerId="ADAL" clId="{BED79DED-B47C-4DD6-BD88-8FE0C025F959}" dt="2022-05-12T08:41:00.321" v="102" actId="1076"/>
          <ac:picMkLst>
            <pc:docMk/>
            <pc:sldMk cId="2150629046" sldId="266"/>
            <ac:picMk id="1026" creationId="{00000000-0000-0000-0000-000000000000}"/>
          </ac:picMkLst>
        </pc:picChg>
      </pc:sldChg>
      <pc:sldChg chg="addSp delSp modSp">
        <pc:chgData name="James Lee" userId="0c63859d-0af0-46ae-b75a-592aa522f718" providerId="ADAL" clId="{BED79DED-B47C-4DD6-BD88-8FE0C025F959}" dt="2022-05-12T08:52:14.541" v="607" actId="1035"/>
        <pc:sldMkLst>
          <pc:docMk/>
          <pc:sldMk cId="155305035" sldId="267"/>
        </pc:sldMkLst>
        <pc:spChg chg="mod">
          <ac:chgData name="James Lee" userId="0c63859d-0af0-46ae-b75a-592aa522f718" providerId="ADAL" clId="{BED79DED-B47C-4DD6-BD88-8FE0C025F959}" dt="2022-05-12T08:45:02.173" v="350" actId="20577"/>
          <ac:spMkLst>
            <pc:docMk/>
            <pc:sldMk cId="155305035" sldId="267"/>
            <ac:spMk id="9" creationId="{3EA9EC70-736E-491E-9042-63651D3E8C4C}"/>
          </ac:spMkLst>
        </pc:spChg>
        <pc:grpChg chg="del">
          <ac:chgData name="James Lee" userId="0c63859d-0af0-46ae-b75a-592aa522f718" providerId="ADAL" clId="{BED79DED-B47C-4DD6-BD88-8FE0C025F959}" dt="2022-05-12T08:45:03.318" v="351" actId="478"/>
          <ac:grpSpMkLst>
            <pc:docMk/>
            <pc:sldMk cId="155305035" sldId="267"/>
            <ac:grpSpMk id="10" creationId="{5D23D331-4EE3-4451-866E-5557A892FDB9}"/>
          </ac:grpSpMkLst>
        </pc:grpChg>
        <pc:grpChg chg="del">
          <ac:chgData name="James Lee" userId="0c63859d-0af0-46ae-b75a-592aa522f718" providerId="ADAL" clId="{BED79DED-B47C-4DD6-BD88-8FE0C025F959}" dt="2022-05-12T08:44:52.390" v="340" actId="478"/>
          <ac:grpSpMkLst>
            <pc:docMk/>
            <pc:sldMk cId="155305035" sldId="267"/>
            <ac:grpSpMk id="16" creationId="{6DDAFFD5-61E2-4B00-95EC-20DA31692EFD}"/>
          </ac:grpSpMkLst>
        </pc:grpChg>
        <pc:picChg chg="del">
          <ac:chgData name="James Lee" userId="0c63859d-0af0-46ae-b75a-592aa522f718" providerId="ADAL" clId="{BED79DED-B47C-4DD6-BD88-8FE0C025F959}" dt="2022-05-12T08:44:52.061" v="339" actId="478"/>
          <ac:picMkLst>
            <pc:docMk/>
            <pc:sldMk cId="155305035" sldId="267"/>
            <ac:picMk id="2" creationId="{4D75907E-7BC8-4DAA-8DAD-432AE0D5196A}"/>
          </ac:picMkLst>
        </pc:picChg>
        <pc:picChg chg="del">
          <ac:chgData name="James Lee" userId="0c63859d-0af0-46ae-b75a-592aa522f718" providerId="ADAL" clId="{BED79DED-B47C-4DD6-BD88-8FE0C025F959}" dt="2022-05-12T08:44:53.043" v="341" actId="478"/>
          <ac:picMkLst>
            <pc:docMk/>
            <pc:sldMk cId="155305035" sldId="267"/>
            <ac:picMk id="3" creationId="{75445073-199D-43F2-A2D1-C80F164B31EB}"/>
          </ac:picMkLst>
        </pc:picChg>
        <pc:picChg chg="add mod">
          <ac:chgData name="James Lee" userId="0c63859d-0af0-46ae-b75a-592aa522f718" providerId="ADAL" clId="{BED79DED-B47C-4DD6-BD88-8FE0C025F959}" dt="2022-05-12T08:52:00.965" v="579" actId="14100"/>
          <ac:picMkLst>
            <pc:docMk/>
            <pc:sldMk cId="155305035" sldId="267"/>
            <ac:picMk id="4" creationId="{FFDDC39B-2F18-4B30-B17B-7C31732DE2B5}"/>
          </ac:picMkLst>
        </pc:picChg>
        <pc:picChg chg="add mod">
          <ac:chgData name="James Lee" userId="0c63859d-0af0-46ae-b75a-592aa522f718" providerId="ADAL" clId="{BED79DED-B47C-4DD6-BD88-8FE0C025F959}" dt="2022-05-12T08:52:10.722" v="603" actId="1035"/>
          <ac:picMkLst>
            <pc:docMk/>
            <pc:sldMk cId="155305035" sldId="267"/>
            <ac:picMk id="5" creationId="{25B6DC2C-9D4F-4722-8237-CF01457214F6}"/>
          </ac:picMkLst>
        </pc:picChg>
        <pc:picChg chg="add mod">
          <ac:chgData name="James Lee" userId="0c63859d-0af0-46ae-b75a-592aa522f718" providerId="ADAL" clId="{BED79DED-B47C-4DD6-BD88-8FE0C025F959}" dt="2022-05-12T08:52:14.541" v="607" actId="1035"/>
          <ac:picMkLst>
            <pc:docMk/>
            <pc:sldMk cId="155305035" sldId="267"/>
            <ac:picMk id="6" creationId="{24B36A33-46A2-4167-8820-1D39534BBEEB}"/>
          </ac:picMkLst>
        </pc:picChg>
        <pc:picChg chg="add mod">
          <ac:chgData name="James Lee" userId="0c63859d-0af0-46ae-b75a-592aa522f718" providerId="ADAL" clId="{BED79DED-B47C-4DD6-BD88-8FE0C025F959}" dt="2022-05-12T08:51:26.163" v="515" actId="1035"/>
          <ac:picMkLst>
            <pc:docMk/>
            <pc:sldMk cId="155305035" sldId="267"/>
            <ac:picMk id="7" creationId="{25EA8526-77F8-4A52-BB8C-7B70223F3A7D}"/>
          </ac:picMkLst>
        </pc:picChg>
        <pc:picChg chg="add del">
          <ac:chgData name="James Lee" userId="0c63859d-0af0-46ae-b75a-592aa522f718" providerId="ADAL" clId="{BED79DED-B47C-4DD6-BD88-8FE0C025F959}" dt="2022-05-12T08:46:55.374" v="362" actId="478"/>
          <ac:picMkLst>
            <pc:docMk/>
            <pc:sldMk cId="155305035" sldId="267"/>
            <ac:picMk id="8" creationId="{C8336AAD-EDE7-4E18-9CC4-0572EB0FA44A}"/>
          </ac:picMkLst>
        </pc:picChg>
        <pc:picChg chg="add mod">
          <ac:chgData name="James Lee" userId="0c63859d-0af0-46ae-b75a-592aa522f718" providerId="ADAL" clId="{BED79DED-B47C-4DD6-BD88-8FE0C025F959}" dt="2022-05-12T08:51:34.824" v="547" actId="1035"/>
          <ac:picMkLst>
            <pc:docMk/>
            <pc:sldMk cId="155305035" sldId="267"/>
            <ac:picMk id="13" creationId="{618A2F91-1A85-4BD8-9876-BB7A31BCA711}"/>
          </ac:picMkLst>
        </pc:picChg>
        <pc:picChg chg="add mod">
          <ac:chgData name="James Lee" userId="0c63859d-0af0-46ae-b75a-592aa522f718" providerId="ADAL" clId="{BED79DED-B47C-4DD6-BD88-8FE0C025F959}" dt="2022-05-12T08:45:09.949" v="353" actId="14100"/>
          <ac:picMkLst>
            <pc:docMk/>
            <pc:sldMk cId="155305035" sldId="267"/>
            <ac:picMk id="14" creationId="{DCB4860E-D798-4E04-84A5-61E69127AB72}"/>
          </ac:picMkLst>
        </pc:picChg>
        <pc:picChg chg="add mod">
          <ac:chgData name="James Lee" userId="0c63859d-0af0-46ae-b75a-592aa522f718" providerId="ADAL" clId="{BED79DED-B47C-4DD6-BD88-8FE0C025F959}" dt="2022-05-12T08:51:37.430" v="553" actId="1035"/>
          <ac:picMkLst>
            <pc:docMk/>
            <pc:sldMk cId="155305035" sldId="267"/>
            <ac:picMk id="15" creationId="{C15EC516-1BDE-407B-AEAE-287F1900399B}"/>
          </ac:picMkLst>
        </pc:picChg>
        <pc:picChg chg="del">
          <ac:chgData name="James Lee" userId="0c63859d-0af0-46ae-b75a-592aa522f718" providerId="ADAL" clId="{BED79DED-B47C-4DD6-BD88-8FE0C025F959}" dt="2022-05-12T08:44:53.485" v="342" actId="478"/>
          <ac:picMkLst>
            <pc:docMk/>
            <pc:sldMk cId="155305035" sldId="267"/>
            <ac:picMk id="19" creationId="{23561ED9-579B-4D7C-9CE7-2C8A70485469}"/>
          </ac:picMkLst>
        </pc:picChg>
        <pc:picChg chg="del">
          <ac:chgData name="James Lee" userId="0c63859d-0af0-46ae-b75a-592aa522f718" providerId="ADAL" clId="{BED79DED-B47C-4DD6-BD88-8FE0C025F959}" dt="2022-05-12T08:44:54.733" v="344" actId="478"/>
          <ac:picMkLst>
            <pc:docMk/>
            <pc:sldMk cId="155305035" sldId="267"/>
            <ac:picMk id="20" creationId="{FAC2E2B4-67B3-488A-914B-5FA4A43C774E}"/>
          </ac:picMkLst>
        </pc:picChg>
        <pc:picChg chg="del">
          <ac:chgData name="James Lee" userId="0c63859d-0af0-46ae-b75a-592aa522f718" providerId="ADAL" clId="{BED79DED-B47C-4DD6-BD88-8FE0C025F959}" dt="2022-05-12T08:44:54.190" v="343" actId="478"/>
          <ac:picMkLst>
            <pc:docMk/>
            <pc:sldMk cId="155305035" sldId="267"/>
            <ac:picMk id="21" creationId="{22DD24BC-F81F-47DC-9FA5-4955AEA67DE7}"/>
          </ac:picMkLst>
        </pc:picChg>
        <pc:picChg chg="add mod">
          <ac:chgData name="James Lee" userId="0c63859d-0af0-46ae-b75a-592aa522f718" providerId="ADAL" clId="{BED79DED-B47C-4DD6-BD88-8FE0C025F959}" dt="2022-05-12T08:51:35.856" v="550" actId="1035"/>
          <ac:picMkLst>
            <pc:docMk/>
            <pc:sldMk cId="155305035" sldId="267"/>
            <ac:picMk id="22" creationId="{468EE90B-D75A-4AF8-A151-48B59DE0C98D}"/>
          </ac:picMkLst>
        </pc:picChg>
      </pc:sldChg>
      <pc:sldChg chg="addSp delSp modSp">
        <pc:chgData name="James Lee" userId="0c63859d-0af0-46ae-b75a-592aa522f718" providerId="ADAL" clId="{BED79DED-B47C-4DD6-BD88-8FE0C025F959}" dt="2022-05-12T08:52:33.422" v="612" actId="14100"/>
        <pc:sldMkLst>
          <pc:docMk/>
          <pc:sldMk cId="3048686876" sldId="268"/>
        </pc:sldMkLst>
        <pc:spChg chg="mod">
          <ac:chgData name="James Lee" userId="0c63859d-0af0-46ae-b75a-592aa522f718" providerId="ADAL" clId="{BED79DED-B47C-4DD6-BD88-8FE0C025F959}" dt="2022-05-12T08:52:33.422" v="612" actId="14100"/>
          <ac:spMkLst>
            <pc:docMk/>
            <pc:sldMk cId="3048686876" sldId="268"/>
            <ac:spMk id="7" creationId="{8E32F482-CA9A-4E7F-B835-7EBA3BACC0C5}"/>
          </ac:spMkLst>
        </pc:spChg>
        <pc:picChg chg="add mod">
          <ac:chgData name="James Lee" userId="0c63859d-0af0-46ae-b75a-592aa522f718" providerId="ADAL" clId="{BED79DED-B47C-4DD6-BD88-8FE0C025F959}" dt="2022-05-12T08:52:30.676" v="611" actId="14100"/>
          <ac:picMkLst>
            <pc:docMk/>
            <pc:sldMk cId="3048686876" sldId="268"/>
            <ac:picMk id="5" creationId="{0116E79E-0791-45A5-8D6D-DA3BA5CADCD8}"/>
          </ac:picMkLst>
        </pc:picChg>
        <pc:picChg chg="del">
          <ac:chgData name="James Lee" userId="0c63859d-0af0-46ae-b75a-592aa522f718" providerId="ADAL" clId="{BED79DED-B47C-4DD6-BD88-8FE0C025F959}" dt="2022-05-12T08:52:24.248" v="608" actId="478"/>
          <ac:picMkLst>
            <pc:docMk/>
            <pc:sldMk cId="3048686876" sldId="268"/>
            <ac:picMk id="6" creationId="{44F65815-DAA6-413D-8240-24B474DE950C}"/>
          </ac:picMkLst>
        </pc:picChg>
      </pc:sldChg>
      <pc:sldChg chg="modSp">
        <pc:chgData name="James Lee" userId="0c63859d-0af0-46ae-b75a-592aa522f718" providerId="ADAL" clId="{BED79DED-B47C-4DD6-BD88-8FE0C025F959}" dt="2022-05-12T09:52:07.728" v="3953" actId="20577"/>
        <pc:sldMkLst>
          <pc:docMk/>
          <pc:sldMk cId="786015859" sldId="278"/>
        </pc:sldMkLst>
        <pc:spChg chg="mod">
          <ac:chgData name="James Lee" userId="0c63859d-0af0-46ae-b75a-592aa522f718" providerId="ADAL" clId="{BED79DED-B47C-4DD6-BD88-8FE0C025F959}" dt="2022-05-12T09:39:06.380" v="3284" actId="20577"/>
          <ac:spMkLst>
            <pc:docMk/>
            <pc:sldMk cId="786015859" sldId="278"/>
            <ac:spMk id="4" creationId="{94222DD8-06D9-4687-9144-540B5DB20979}"/>
          </ac:spMkLst>
        </pc:spChg>
        <pc:spChg chg="mod">
          <ac:chgData name="James Lee" userId="0c63859d-0af0-46ae-b75a-592aa522f718" providerId="ADAL" clId="{BED79DED-B47C-4DD6-BD88-8FE0C025F959}" dt="2022-05-12T09:39:24.937" v="3329" actId="20577"/>
          <ac:spMkLst>
            <pc:docMk/>
            <pc:sldMk cId="786015859" sldId="278"/>
            <ac:spMk id="7" creationId="{A639A1AF-0712-46DC-9A0C-60F08D1435CD}"/>
          </ac:spMkLst>
        </pc:spChg>
        <pc:spChg chg="mod">
          <ac:chgData name="James Lee" userId="0c63859d-0af0-46ae-b75a-592aa522f718" providerId="ADAL" clId="{BED79DED-B47C-4DD6-BD88-8FE0C025F959}" dt="2022-05-12T09:39:13.622" v="3310" actId="20577"/>
          <ac:spMkLst>
            <pc:docMk/>
            <pc:sldMk cId="786015859" sldId="278"/>
            <ac:spMk id="9" creationId="{2844AEF9-3158-44C0-B8DB-DB44E7EB2610}"/>
          </ac:spMkLst>
        </pc:spChg>
        <pc:graphicFrameChg chg="mod modGraphic">
          <ac:chgData name="James Lee" userId="0c63859d-0af0-46ae-b75a-592aa522f718" providerId="ADAL" clId="{BED79DED-B47C-4DD6-BD88-8FE0C025F959}" dt="2022-05-12T09:52:07.728" v="3953" actId="20577"/>
          <ac:graphicFrameMkLst>
            <pc:docMk/>
            <pc:sldMk cId="786015859" sldId="278"/>
            <ac:graphicFrameMk id="5" creationId="{30D05BC6-C927-41D8-8814-D2CBD02A666C}"/>
          </ac:graphicFrameMkLst>
        </pc:graphicFrameChg>
      </pc:sldChg>
      <pc:sldChg chg="addSp delSp modSp">
        <pc:chgData name="James Lee" userId="0c63859d-0af0-46ae-b75a-592aa522f718" providerId="ADAL" clId="{BED79DED-B47C-4DD6-BD88-8FE0C025F959}" dt="2022-05-12T10:02:16.679" v="4083" actId="478"/>
        <pc:sldMkLst>
          <pc:docMk/>
          <pc:sldMk cId="3354914565" sldId="281"/>
        </pc:sldMkLst>
        <pc:spChg chg="mod">
          <ac:chgData name="James Lee" userId="0c63859d-0af0-46ae-b75a-592aa522f718" providerId="ADAL" clId="{BED79DED-B47C-4DD6-BD88-8FE0C025F959}" dt="2022-05-12T09:39:33.686" v="3344" actId="20577"/>
          <ac:spMkLst>
            <pc:docMk/>
            <pc:sldMk cId="3354914565" sldId="281"/>
            <ac:spMk id="4" creationId="{94222DD8-06D9-4687-9144-540B5DB20979}"/>
          </ac:spMkLst>
        </pc:spChg>
        <pc:spChg chg="mod">
          <ac:chgData name="James Lee" userId="0c63859d-0af0-46ae-b75a-592aa522f718" providerId="ADAL" clId="{BED79DED-B47C-4DD6-BD88-8FE0C025F959}" dt="2022-05-12T09:39:45.094" v="3353" actId="20577"/>
          <ac:spMkLst>
            <pc:docMk/>
            <pc:sldMk cId="3354914565" sldId="281"/>
            <ac:spMk id="7" creationId="{03AD4735-F311-42CF-BB6F-FE5510E80D7A}"/>
          </ac:spMkLst>
        </pc:spChg>
        <pc:spChg chg="mod">
          <ac:chgData name="James Lee" userId="0c63859d-0af0-46ae-b75a-592aa522f718" providerId="ADAL" clId="{BED79DED-B47C-4DD6-BD88-8FE0C025F959}" dt="2022-05-12T09:39:59.279" v="3360" actId="20577"/>
          <ac:spMkLst>
            <pc:docMk/>
            <pc:sldMk cId="3354914565" sldId="281"/>
            <ac:spMk id="9" creationId="{C8446737-4D38-4B97-B7CC-AFB5F97757C4}"/>
          </ac:spMkLst>
        </pc:spChg>
        <pc:graphicFrameChg chg="mod modGraphic">
          <ac:chgData name="James Lee" userId="0c63859d-0af0-46ae-b75a-592aa522f718" providerId="ADAL" clId="{BED79DED-B47C-4DD6-BD88-8FE0C025F959}" dt="2022-05-12T10:01:49.280" v="4075" actId="20577"/>
          <ac:graphicFrameMkLst>
            <pc:docMk/>
            <pc:sldMk cId="3354914565" sldId="281"/>
            <ac:graphicFrameMk id="5" creationId="{30D05BC6-C927-41D8-8814-D2CBD02A666C}"/>
          </ac:graphicFrameMkLst>
        </pc:graphicFrameChg>
        <pc:picChg chg="add mod">
          <ac:chgData name="James Lee" userId="0c63859d-0af0-46ae-b75a-592aa522f718" providerId="ADAL" clId="{BED79DED-B47C-4DD6-BD88-8FE0C025F959}" dt="2022-05-12T10:02:15.642" v="4082" actId="1076"/>
          <ac:picMkLst>
            <pc:docMk/>
            <pc:sldMk cId="3354914565" sldId="281"/>
            <ac:picMk id="2" creationId="{C0019B04-4B16-49C3-B369-FBD308AE05A5}"/>
          </ac:picMkLst>
        </pc:picChg>
        <pc:picChg chg="add del mod">
          <ac:chgData name="James Lee" userId="0c63859d-0af0-46ae-b75a-592aa522f718" providerId="ADAL" clId="{BED79DED-B47C-4DD6-BD88-8FE0C025F959}" dt="2022-05-12T10:02:16.679" v="4083" actId="478"/>
          <ac:picMkLst>
            <pc:docMk/>
            <pc:sldMk cId="3354914565" sldId="281"/>
            <ac:picMk id="3" creationId="{D52C8BD4-3C06-424C-BA7B-81073F569EC5}"/>
          </ac:picMkLst>
        </pc:picChg>
      </pc:sldChg>
      <pc:sldChg chg="addSp delSp modSp">
        <pc:chgData name="James Lee" userId="0c63859d-0af0-46ae-b75a-592aa522f718" providerId="ADAL" clId="{BED79DED-B47C-4DD6-BD88-8FE0C025F959}" dt="2022-05-12T12:14:26.816" v="7564" actId="1037"/>
        <pc:sldMkLst>
          <pc:docMk/>
          <pc:sldMk cId="923014150" sldId="287"/>
        </pc:sldMkLst>
        <pc:spChg chg="del mod">
          <ac:chgData name="James Lee" userId="0c63859d-0af0-46ae-b75a-592aa522f718" providerId="ADAL" clId="{BED79DED-B47C-4DD6-BD88-8FE0C025F959}" dt="2022-05-12T10:11:03.818" v="4234" actId="478"/>
          <ac:spMkLst>
            <pc:docMk/>
            <pc:sldMk cId="923014150" sldId="287"/>
            <ac:spMk id="4" creationId="{53FA39E9-61C6-4AAE-9707-D8433BE46AD7}"/>
          </ac:spMkLst>
        </pc:spChg>
        <pc:spChg chg="add mod">
          <ac:chgData name="James Lee" userId="0c63859d-0af0-46ae-b75a-592aa522f718" providerId="ADAL" clId="{BED79DED-B47C-4DD6-BD88-8FE0C025F959}" dt="2022-05-12T10:11:19.502" v="4238" actId="20577"/>
          <ac:spMkLst>
            <pc:docMk/>
            <pc:sldMk cId="923014150" sldId="287"/>
            <ac:spMk id="5" creationId="{425BA2AC-FE59-4FA0-9697-F2ACF2414965}"/>
          </ac:spMkLst>
        </pc:spChg>
        <pc:spChg chg="mod">
          <ac:chgData name="James Lee" userId="0c63859d-0af0-46ae-b75a-592aa522f718" providerId="ADAL" clId="{BED79DED-B47C-4DD6-BD88-8FE0C025F959}" dt="2022-05-12T10:11:43.668" v="4252" actId="14100"/>
          <ac:spMkLst>
            <pc:docMk/>
            <pc:sldMk cId="923014150" sldId="287"/>
            <ac:spMk id="7" creationId="{8E32F482-CA9A-4E7F-B835-7EBA3BACC0C5}"/>
          </ac:spMkLst>
        </pc:spChg>
        <pc:spChg chg="add mod">
          <ac:chgData name="James Lee" userId="0c63859d-0af0-46ae-b75a-592aa522f718" providerId="ADAL" clId="{BED79DED-B47C-4DD6-BD88-8FE0C025F959}" dt="2022-05-12T10:40:24.594" v="5191" actId="14100"/>
          <ac:spMkLst>
            <pc:docMk/>
            <pc:sldMk cId="923014150" sldId="287"/>
            <ac:spMk id="10" creationId="{58DDE757-201D-431E-9B8E-6398EF986863}"/>
          </ac:spMkLst>
        </pc:spChg>
        <pc:spChg chg="add mod">
          <ac:chgData name="James Lee" userId="0c63859d-0af0-46ae-b75a-592aa522f718" providerId="ADAL" clId="{BED79DED-B47C-4DD6-BD88-8FE0C025F959}" dt="2022-05-12T12:14:26.816" v="7564" actId="1037"/>
          <ac:spMkLst>
            <pc:docMk/>
            <pc:sldMk cId="923014150" sldId="287"/>
            <ac:spMk id="11" creationId="{9F52AC87-D07F-4C86-B4B1-8638BF10EBB5}"/>
          </ac:spMkLst>
        </pc:spChg>
        <pc:picChg chg="del">
          <ac:chgData name="James Lee" userId="0c63859d-0af0-46ae-b75a-592aa522f718" providerId="ADAL" clId="{BED79DED-B47C-4DD6-BD88-8FE0C025F959}" dt="2022-05-12T10:11:05.235" v="4236" actId="478"/>
          <ac:picMkLst>
            <pc:docMk/>
            <pc:sldMk cId="923014150" sldId="287"/>
            <ac:picMk id="6" creationId="{DF32B72F-FF0E-4444-A135-BE528C22CDE0}"/>
          </ac:picMkLst>
        </pc:picChg>
        <pc:picChg chg="add mod">
          <ac:chgData name="James Lee" userId="0c63859d-0af0-46ae-b75a-592aa522f718" providerId="ADAL" clId="{BED79DED-B47C-4DD6-BD88-8FE0C025F959}" dt="2022-05-12T10:11:39.626" v="4251" actId="14100"/>
          <ac:picMkLst>
            <pc:docMk/>
            <pc:sldMk cId="923014150" sldId="287"/>
            <ac:picMk id="8" creationId="{3A8D95B1-CB98-4BBA-971D-B716919A138E}"/>
          </ac:picMkLst>
        </pc:picChg>
        <pc:picChg chg="add mod">
          <ac:chgData name="James Lee" userId="0c63859d-0af0-46ae-b75a-592aa522f718" providerId="ADAL" clId="{BED79DED-B47C-4DD6-BD88-8FE0C025F959}" dt="2022-05-12T10:11:34.225" v="4249" actId="14100"/>
          <ac:picMkLst>
            <pc:docMk/>
            <pc:sldMk cId="923014150" sldId="287"/>
            <ac:picMk id="9" creationId="{BA5F1528-3505-4E70-A6E7-DF47D5036AF4}"/>
          </ac:picMkLst>
        </pc:picChg>
      </pc:sldChg>
      <pc:sldChg chg="addSp delSp modSp add">
        <pc:chgData name="James Lee" userId="0c63859d-0af0-46ae-b75a-592aa522f718" providerId="ADAL" clId="{BED79DED-B47C-4DD6-BD88-8FE0C025F959}" dt="2022-05-12T11:43:52.025" v="6562" actId="14100"/>
        <pc:sldMkLst>
          <pc:docMk/>
          <pc:sldMk cId="69000357" sldId="293"/>
        </pc:sldMkLst>
        <pc:spChg chg="mod">
          <ac:chgData name="James Lee" userId="0c63859d-0af0-46ae-b75a-592aa522f718" providerId="ADAL" clId="{BED79DED-B47C-4DD6-BD88-8FE0C025F959}" dt="2022-05-12T11:43:23.294" v="6547" actId="20577"/>
          <ac:spMkLst>
            <pc:docMk/>
            <pc:sldMk cId="69000357" sldId="293"/>
            <ac:spMk id="4" creationId="{53FA39E9-61C6-4AAE-9707-D8433BE46AD7}"/>
          </ac:spMkLst>
        </pc:spChg>
        <pc:spChg chg="mod">
          <ac:chgData name="James Lee" userId="0c63859d-0af0-46ae-b75a-592aa522f718" providerId="ADAL" clId="{BED79DED-B47C-4DD6-BD88-8FE0C025F959}" dt="2022-05-12T11:43:52.025" v="6562" actId="14100"/>
          <ac:spMkLst>
            <pc:docMk/>
            <pc:sldMk cId="69000357" sldId="293"/>
            <ac:spMk id="7" creationId="{8E32F482-CA9A-4E7F-B835-7EBA3BACC0C5}"/>
          </ac:spMkLst>
        </pc:spChg>
        <pc:picChg chg="del">
          <ac:chgData name="James Lee" userId="0c63859d-0af0-46ae-b75a-592aa522f718" providerId="ADAL" clId="{BED79DED-B47C-4DD6-BD88-8FE0C025F959}" dt="2022-05-12T11:43:24.333" v="6548" actId="478"/>
          <ac:picMkLst>
            <pc:docMk/>
            <pc:sldMk cId="69000357" sldId="293"/>
            <ac:picMk id="5" creationId="{C09E7795-C607-44E9-AF4D-7B32E889EDED}"/>
          </ac:picMkLst>
        </pc:picChg>
        <pc:picChg chg="add mod">
          <ac:chgData name="James Lee" userId="0c63859d-0af0-46ae-b75a-592aa522f718" providerId="ADAL" clId="{BED79DED-B47C-4DD6-BD88-8FE0C025F959}" dt="2022-05-12T11:43:49.174" v="6561" actId="1037"/>
          <ac:picMkLst>
            <pc:docMk/>
            <pc:sldMk cId="69000357" sldId="293"/>
            <ac:picMk id="6" creationId="{D12B2338-DB93-4D61-B414-F1B0D8509C21}"/>
          </ac:picMkLst>
        </pc:picChg>
      </pc:sldChg>
      <pc:sldChg chg="addSp delSp modSp">
        <pc:chgData name="James Lee" userId="0c63859d-0af0-46ae-b75a-592aa522f718" providerId="ADAL" clId="{BED79DED-B47C-4DD6-BD88-8FE0C025F959}" dt="2022-05-12T12:06:48.588" v="7435" actId="14100"/>
        <pc:sldMkLst>
          <pc:docMk/>
          <pc:sldMk cId="1195377043" sldId="301"/>
        </pc:sldMkLst>
        <pc:picChg chg="add mod">
          <ac:chgData name="James Lee" userId="0c63859d-0af0-46ae-b75a-592aa522f718" providerId="ADAL" clId="{BED79DED-B47C-4DD6-BD88-8FE0C025F959}" dt="2022-05-12T12:06:48.588" v="7435" actId="14100"/>
          <ac:picMkLst>
            <pc:docMk/>
            <pc:sldMk cId="1195377043" sldId="301"/>
            <ac:picMk id="5" creationId="{BB52FCB3-F3D3-4E0A-B0DE-94A8B685FA34}"/>
          </ac:picMkLst>
        </pc:picChg>
        <pc:picChg chg="del">
          <ac:chgData name="James Lee" userId="0c63859d-0af0-46ae-b75a-592aa522f718" providerId="ADAL" clId="{BED79DED-B47C-4DD6-BD88-8FE0C025F959}" dt="2022-05-12T12:06:40.898" v="7427" actId="478"/>
          <ac:picMkLst>
            <pc:docMk/>
            <pc:sldMk cId="1195377043" sldId="301"/>
            <ac:picMk id="6" creationId="{F4AE5374-4EFC-44F5-B721-A95510440911}"/>
          </ac:picMkLst>
        </pc:picChg>
      </pc:sldChg>
      <pc:sldChg chg="modSp">
        <pc:chgData name="James Lee" userId="0c63859d-0af0-46ae-b75a-592aa522f718" providerId="ADAL" clId="{BED79DED-B47C-4DD6-BD88-8FE0C025F959}" dt="2022-05-12T08:44:12.340" v="338" actId="20577"/>
        <pc:sldMkLst>
          <pc:docMk/>
          <pc:sldMk cId="224496512" sldId="312"/>
        </pc:sldMkLst>
        <pc:spChg chg="mod">
          <ac:chgData name="James Lee" userId="0c63859d-0af0-46ae-b75a-592aa522f718" providerId="ADAL" clId="{BED79DED-B47C-4DD6-BD88-8FE0C025F959}" dt="2022-05-12T08:44:12.340" v="338" actId="20577"/>
          <ac:spMkLst>
            <pc:docMk/>
            <pc:sldMk cId="224496512" sldId="312"/>
            <ac:spMk id="6" creationId="{F8F0491C-05A4-4BFF-9C5B-0BAB84FD686F}"/>
          </ac:spMkLst>
        </pc:spChg>
      </pc:sldChg>
      <pc:sldChg chg="addSp delSp modSp add">
        <pc:chgData name="James Lee" userId="0c63859d-0af0-46ae-b75a-592aa522f718" providerId="ADAL" clId="{BED79DED-B47C-4DD6-BD88-8FE0C025F959}" dt="2022-05-12T10:42:59.430" v="5299" actId="14100"/>
        <pc:sldMkLst>
          <pc:docMk/>
          <pc:sldMk cId="426813637" sldId="338"/>
        </pc:sldMkLst>
        <pc:spChg chg="mod">
          <ac:chgData name="James Lee" userId="0c63859d-0af0-46ae-b75a-592aa522f718" providerId="ADAL" clId="{BED79DED-B47C-4DD6-BD88-8FE0C025F959}" dt="2022-05-12T10:42:35.609" v="5282" actId="20577"/>
          <ac:spMkLst>
            <pc:docMk/>
            <pc:sldMk cId="426813637" sldId="338"/>
            <ac:spMk id="4" creationId="{53FA39E9-61C6-4AAE-9707-D8433BE46AD7}"/>
          </ac:spMkLst>
        </pc:spChg>
        <pc:spChg chg="mod">
          <ac:chgData name="James Lee" userId="0c63859d-0af0-46ae-b75a-592aa522f718" providerId="ADAL" clId="{BED79DED-B47C-4DD6-BD88-8FE0C025F959}" dt="2022-05-12T10:42:59.430" v="5299" actId="14100"/>
          <ac:spMkLst>
            <pc:docMk/>
            <pc:sldMk cId="426813637" sldId="338"/>
            <ac:spMk id="7" creationId="{8E32F482-CA9A-4E7F-B835-7EBA3BACC0C5}"/>
          </ac:spMkLst>
        </pc:spChg>
        <pc:grpChg chg="del">
          <ac:chgData name="James Lee" userId="0c63859d-0af0-46ae-b75a-592aa522f718" providerId="ADAL" clId="{BED79DED-B47C-4DD6-BD88-8FE0C025F959}" dt="2022-05-12T10:42:36.892" v="5283" actId="478"/>
          <ac:grpSpMkLst>
            <pc:docMk/>
            <pc:sldMk cId="426813637" sldId="338"/>
            <ac:grpSpMk id="5" creationId="{DD490D35-C140-4367-B221-7FF339D340B5}"/>
          </ac:grpSpMkLst>
        </pc:grpChg>
        <pc:picChg chg="add mod">
          <ac:chgData name="James Lee" userId="0c63859d-0af0-46ae-b75a-592aa522f718" providerId="ADAL" clId="{BED79DED-B47C-4DD6-BD88-8FE0C025F959}" dt="2022-05-12T10:42:55.231" v="5298" actId="14100"/>
          <ac:picMkLst>
            <pc:docMk/>
            <pc:sldMk cId="426813637" sldId="338"/>
            <ac:picMk id="10" creationId="{8B06BF43-A864-42B5-BE68-407F6EDB0A2F}"/>
          </ac:picMkLst>
        </pc:picChg>
      </pc:sldChg>
      <pc:sldChg chg="addSp delSp modSp add">
        <pc:chgData name="James Lee" userId="0c63859d-0af0-46ae-b75a-592aa522f718" providerId="ADAL" clId="{BED79DED-B47C-4DD6-BD88-8FE0C025F959}" dt="2022-05-12T12:22:02.569" v="7754" actId="1035"/>
        <pc:sldMkLst>
          <pc:docMk/>
          <pc:sldMk cId="3083908886" sldId="341"/>
        </pc:sldMkLst>
        <pc:spChg chg="mod">
          <ac:chgData name="James Lee" userId="0c63859d-0af0-46ae-b75a-592aa522f718" providerId="ADAL" clId="{BED79DED-B47C-4DD6-BD88-8FE0C025F959}" dt="2022-05-12T12:18:12.960" v="7608" actId="20577"/>
          <ac:spMkLst>
            <pc:docMk/>
            <pc:sldMk cId="3083908886" sldId="341"/>
            <ac:spMk id="9" creationId="{3EA9EC70-736E-491E-9042-63651D3E8C4C}"/>
          </ac:spMkLst>
        </pc:spChg>
        <pc:picChg chg="add mod">
          <ac:chgData name="James Lee" userId="0c63859d-0af0-46ae-b75a-592aa522f718" providerId="ADAL" clId="{BED79DED-B47C-4DD6-BD88-8FE0C025F959}" dt="2022-05-12T12:21:59.565" v="7750" actId="1035"/>
          <ac:picMkLst>
            <pc:docMk/>
            <pc:sldMk cId="3083908886" sldId="341"/>
            <ac:picMk id="2" creationId="{57023B60-571C-4B7A-978A-D246774FE09D}"/>
          </ac:picMkLst>
        </pc:picChg>
        <pc:picChg chg="add mod">
          <ac:chgData name="James Lee" userId="0c63859d-0af0-46ae-b75a-592aa522f718" providerId="ADAL" clId="{BED79DED-B47C-4DD6-BD88-8FE0C025F959}" dt="2022-05-12T12:22:00.090" v="7751" actId="1035"/>
          <ac:picMkLst>
            <pc:docMk/>
            <pc:sldMk cId="3083908886" sldId="341"/>
            <ac:picMk id="3" creationId="{E5F85DD0-1979-4312-8F2A-841F80D6856E}"/>
          </ac:picMkLst>
        </pc:picChg>
        <pc:picChg chg="del">
          <ac:chgData name="James Lee" userId="0c63859d-0af0-46ae-b75a-592aa522f718" providerId="ADAL" clId="{BED79DED-B47C-4DD6-BD88-8FE0C025F959}" dt="2022-05-12T12:18:18.507" v="7615" actId="478"/>
          <ac:picMkLst>
            <pc:docMk/>
            <pc:sldMk cId="3083908886" sldId="341"/>
            <ac:picMk id="4" creationId="{FFDDC39B-2F18-4B30-B17B-7C31732DE2B5}"/>
          </ac:picMkLst>
        </pc:picChg>
        <pc:picChg chg="del">
          <ac:chgData name="James Lee" userId="0c63859d-0af0-46ae-b75a-592aa522f718" providerId="ADAL" clId="{BED79DED-B47C-4DD6-BD88-8FE0C025F959}" dt="2022-05-12T12:18:18.043" v="7614" actId="478"/>
          <ac:picMkLst>
            <pc:docMk/>
            <pc:sldMk cId="3083908886" sldId="341"/>
            <ac:picMk id="5" creationId="{25B6DC2C-9D4F-4722-8237-CF01457214F6}"/>
          </ac:picMkLst>
        </pc:picChg>
        <pc:picChg chg="del">
          <ac:chgData name="James Lee" userId="0c63859d-0af0-46ae-b75a-592aa522f718" providerId="ADAL" clId="{BED79DED-B47C-4DD6-BD88-8FE0C025F959}" dt="2022-05-12T12:18:17.637" v="7613" actId="478"/>
          <ac:picMkLst>
            <pc:docMk/>
            <pc:sldMk cId="3083908886" sldId="341"/>
            <ac:picMk id="6" creationId="{24B36A33-46A2-4167-8820-1D39534BBEEB}"/>
          </ac:picMkLst>
        </pc:picChg>
        <pc:picChg chg="del">
          <ac:chgData name="James Lee" userId="0c63859d-0af0-46ae-b75a-592aa522f718" providerId="ADAL" clId="{BED79DED-B47C-4DD6-BD88-8FE0C025F959}" dt="2022-05-12T12:18:15.981" v="7610" actId="478"/>
          <ac:picMkLst>
            <pc:docMk/>
            <pc:sldMk cId="3083908886" sldId="341"/>
            <ac:picMk id="7" creationId="{25EA8526-77F8-4A52-BB8C-7B70223F3A7D}"/>
          </ac:picMkLst>
        </pc:picChg>
        <pc:picChg chg="add mod">
          <ac:chgData name="James Lee" userId="0c63859d-0af0-46ae-b75a-592aa522f718" providerId="ADAL" clId="{BED79DED-B47C-4DD6-BD88-8FE0C025F959}" dt="2022-05-12T12:22:02.042" v="7753" actId="1035"/>
          <ac:picMkLst>
            <pc:docMk/>
            <pc:sldMk cId="3083908886" sldId="341"/>
            <ac:picMk id="8" creationId="{6DE87513-42B4-44F9-8C28-FAFFB1547409}"/>
          </ac:picMkLst>
        </pc:picChg>
        <pc:picChg chg="add mod">
          <ac:chgData name="James Lee" userId="0c63859d-0af0-46ae-b75a-592aa522f718" providerId="ADAL" clId="{BED79DED-B47C-4DD6-BD88-8FE0C025F959}" dt="2022-05-12T12:21:59.043" v="7749" actId="1035"/>
          <ac:picMkLst>
            <pc:docMk/>
            <pc:sldMk cId="3083908886" sldId="341"/>
            <ac:picMk id="10" creationId="{D4AB9E7F-7F2E-461B-96AA-D598DED11504}"/>
          </ac:picMkLst>
        </pc:picChg>
        <pc:picChg chg="add mod">
          <ac:chgData name="James Lee" userId="0c63859d-0af0-46ae-b75a-592aa522f718" providerId="ADAL" clId="{BED79DED-B47C-4DD6-BD88-8FE0C025F959}" dt="2022-05-12T12:22:00.633" v="7752" actId="1035"/>
          <ac:picMkLst>
            <pc:docMk/>
            <pc:sldMk cId="3083908886" sldId="341"/>
            <ac:picMk id="11" creationId="{94830E86-5A8F-4A08-B084-C16B2419CB29}"/>
          </ac:picMkLst>
        </pc:picChg>
        <pc:picChg chg="add mod modCrop">
          <ac:chgData name="James Lee" userId="0c63859d-0af0-46ae-b75a-592aa522f718" providerId="ADAL" clId="{BED79DED-B47C-4DD6-BD88-8FE0C025F959}" dt="2022-05-12T12:21:54.471" v="7734" actId="14100"/>
          <ac:picMkLst>
            <pc:docMk/>
            <pc:sldMk cId="3083908886" sldId="341"/>
            <ac:picMk id="12" creationId="{7BA3AD88-97AC-48EC-8C86-9DCC3FEAE4C2}"/>
          </ac:picMkLst>
        </pc:picChg>
        <pc:picChg chg="del">
          <ac:chgData name="James Lee" userId="0c63859d-0af0-46ae-b75a-592aa522f718" providerId="ADAL" clId="{BED79DED-B47C-4DD6-BD88-8FE0C025F959}" dt="2022-05-12T12:18:15.374" v="7609" actId="478"/>
          <ac:picMkLst>
            <pc:docMk/>
            <pc:sldMk cId="3083908886" sldId="341"/>
            <ac:picMk id="13" creationId="{618A2F91-1A85-4BD8-9876-BB7A31BCA711}"/>
          </ac:picMkLst>
        </pc:picChg>
        <pc:picChg chg="del">
          <ac:chgData name="James Lee" userId="0c63859d-0af0-46ae-b75a-592aa522f718" providerId="ADAL" clId="{BED79DED-B47C-4DD6-BD88-8FE0C025F959}" dt="2022-05-12T12:18:17.118" v="7612" actId="478"/>
          <ac:picMkLst>
            <pc:docMk/>
            <pc:sldMk cId="3083908886" sldId="341"/>
            <ac:picMk id="15" creationId="{C15EC516-1BDE-407B-AEAE-287F1900399B}"/>
          </ac:picMkLst>
        </pc:picChg>
        <pc:picChg chg="add mod">
          <ac:chgData name="James Lee" userId="0c63859d-0af0-46ae-b75a-592aa522f718" providerId="ADAL" clId="{BED79DED-B47C-4DD6-BD88-8FE0C025F959}" dt="2022-05-12T12:22:02.569" v="7754" actId="1035"/>
          <ac:picMkLst>
            <pc:docMk/>
            <pc:sldMk cId="3083908886" sldId="341"/>
            <ac:picMk id="16" creationId="{D1A12EEE-0587-4D0C-A6EF-FF57A8DC28A6}"/>
          </ac:picMkLst>
        </pc:picChg>
        <pc:picChg chg="del">
          <ac:chgData name="James Lee" userId="0c63859d-0af0-46ae-b75a-592aa522f718" providerId="ADAL" clId="{BED79DED-B47C-4DD6-BD88-8FE0C025F959}" dt="2022-05-12T12:18:16.554" v="7611" actId="478"/>
          <ac:picMkLst>
            <pc:docMk/>
            <pc:sldMk cId="3083908886" sldId="341"/>
            <ac:picMk id="22" creationId="{468EE90B-D75A-4AF8-A151-48B59DE0C98D}"/>
          </ac:picMkLst>
        </pc:picChg>
      </pc:sldChg>
      <pc:sldChg chg="addSp delSp modSp add">
        <pc:chgData name="James Lee" userId="0c63859d-0af0-46ae-b75a-592aa522f718" providerId="ADAL" clId="{BED79DED-B47C-4DD6-BD88-8FE0C025F959}" dt="2022-05-12T12:28:26.286" v="7969" actId="14100"/>
        <pc:sldMkLst>
          <pc:docMk/>
          <pc:sldMk cId="812972323" sldId="342"/>
        </pc:sldMkLst>
        <pc:spChg chg="add mod">
          <ac:chgData name="James Lee" userId="0c63859d-0af0-46ae-b75a-592aa522f718" providerId="ADAL" clId="{BED79DED-B47C-4DD6-BD88-8FE0C025F959}" dt="2022-05-12T12:28:13.937" v="7935" actId="14100"/>
          <ac:spMkLst>
            <pc:docMk/>
            <pc:sldMk cId="812972323" sldId="342"/>
            <ac:spMk id="8" creationId="{C602E9F3-60E0-4923-94D2-68C4975E7FFC}"/>
          </ac:spMkLst>
        </pc:spChg>
        <pc:picChg chg="del">
          <ac:chgData name="James Lee" userId="0c63859d-0af0-46ae-b75a-592aa522f718" providerId="ADAL" clId="{BED79DED-B47C-4DD6-BD88-8FE0C025F959}" dt="2022-05-12T12:22:07.407" v="7755" actId="478"/>
          <ac:picMkLst>
            <pc:docMk/>
            <pc:sldMk cId="812972323" sldId="342"/>
            <ac:picMk id="5" creationId="{0116E79E-0791-45A5-8D6D-DA3BA5CADCD8}"/>
          </ac:picMkLst>
        </pc:picChg>
        <pc:picChg chg="add mod">
          <ac:chgData name="James Lee" userId="0c63859d-0af0-46ae-b75a-592aa522f718" providerId="ADAL" clId="{BED79DED-B47C-4DD6-BD88-8FE0C025F959}" dt="2022-05-12T12:22:18.587" v="7758" actId="14100"/>
          <ac:picMkLst>
            <pc:docMk/>
            <pc:sldMk cId="812972323" sldId="342"/>
            <ac:picMk id="6" creationId="{5FC4AA2E-42C4-4EC3-A3DB-B4B360BC46DE}"/>
          </ac:picMkLst>
        </pc:picChg>
        <pc:picChg chg="add del mod">
          <ac:chgData name="James Lee" userId="0c63859d-0af0-46ae-b75a-592aa522f718" providerId="ADAL" clId="{BED79DED-B47C-4DD6-BD88-8FE0C025F959}" dt="2022-05-12T12:27:41.296" v="7932" actId="478"/>
          <ac:picMkLst>
            <pc:docMk/>
            <pc:sldMk cId="812972323" sldId="342"/>
            <ac:picMk id="9" creationId="{FF82D9AA-9980-460E-A52B-0B0F4FACA92A}"/>
          </ac:picMkLst>
        </pc:picChg>
        <pc:picChg chg="add del mod">
          <ac:chgData name="James Lee" userId="0c63859d-0af0-46ae-b75a-592aa522f718" providerId="ADAL" clId="{BED79DED-B47C-4DD6-BD88-8FE0C025F959}" dt="2022-05-12T12:27:41.760" v="7933" actId="478"/>
          <ac:picMkLst>
            <pc:docMk/>
            <pc:sldMk cId="812972323" sldId="342"/>
            <ac:picMk id="10" creationId="{B56CD2DD-65AC-407D-A7AD-F50D772C1B3D}"/>
          </ac:picMkLst>
        </pc:picChg>
        <pc:cxnChg chg="add mod">
          <ac:chgData name="James Lee" userId="0c63859d-0af0-46ae-b75a-592aa522f718" providerId="ADAL" clId="{BED79DED-B47C-4DD6-BD88-8FE0C025F959}" dt="2022-05-12T12:26:22.170" v="7923" actId="1582"/>
          <ac:cxnSpMkLst>
            <pc:docMk/>
            <pc:sldMk cId="812972323" sldId="342"/>
            <ac:cxnSpMk id="3" creationId="{462FDA2A-77A7-4AA8-AA2C-96462FA13A33}"/>
          </ac:cxnSpMkLst>
        </pc:cxnChg>
        <pc:cxnChg chg="add mod">
          <ac:chgData name="James Lee" userId="0c63859d-0af0-46ae-b75a-592aa522f718" providerId="ADAL" clId="{BED79DED-B47C-4DD6-BD88-8FE0C025F959}" dt="2022-05-12T12:26:37.098" v="7927" actId="1037"/>
          <ac:cxnSpMkLst>
            <pc:docMk/>
            <pc:sldMk cId="812972323" sldId="342"/>
            <ac:cxnSpMk id="11" creationId="{F231A026-4D1D-4C01-8925-768035ABF4C7}"/>
          </ac:cxnSpMkLst>
        </pc:cxnChg>
        <pc:cxnChg chg="add mod">
          <ac:chgData name="James Lee" userId="0c63859d-0af0-46ae-b75a-592aa522f718" providerId="ADAL" clId="{BED79DED-B47C-4DD6-BD88-8FE0C025F959}" dt="2022-05-12T12:27:20.114" v="7929" actId="1076"/>
          <ac:cxnSpMkLst>
            <pc:docMk/>
            <pc:sldMk cId="812972323" sldId="342"/>
            <ac:cxnSpMk id="12" creationId="{A9347290-22D4-4A4D-A236-92E16A25A588}"/>
          </ac:cxnSpMkLst>
        </pc:cxnChg>
        <pc:cxnChg chg="add mod">
          <ac:chgData name="James Lee" userId="0c63859d-0af0-46ae-b75a-592aa522f718" providerId="ADAL" clId="{BED79DED-B47C-4DD6-BD88-8FE0C025F959}" dt="2022-05-12T12:28:26.286" v="7969" actId="14100"/>
          <ac:cxnSpMkLst>
            <pc:docMk/>
            <pc:sldMk cId="812972323" sldId="342"/>
            <ac:cxnSpMk id="13" creationId="{7E5C95F7-65B3-4A69-AF6D-57DC512A30FF}"/>
          </ac:cxnSpMkLst>
        </pc:cxnChg>
      </pc:sldChg>
      <pc:sldChg chg="addSp delSp modSp add">
        <pc:chgData name="James Lee" userId="0c63859d-0af0-46ae-b75a-592aa522f718" providerId="ADAL" clId="{BED79DED-B47C-4DD6-BD88-8FE0C025F959}" dt="2022-05-12T12:51:13.426" v="9070" actId="478"/>
        <pc:sldMkLst>
          <pc:docMk/>
          <pc:sldMk cId="425116332" sldId="346"/>
        </pc:sldMkLst>
        <pc:spChg chg="mod">
          <ac:chgData name="James Lee" userId="0c63859d-0af0-46ae-b75a-592aa522f718" providerId="ADAL" clId="{BED79DED-B47C-4DD6-BD88-8FE0C025F959}" dt="2022-05-12T12:47:44.051" v="8934" actId="20577"/>
          <ac:spMkLst>
            <pc:docMk/>
            <pc:sldMk cId="425116332" sldId="346"/>
            <ac:spMk id="4" creationId="{53FA39E9-61C6-4AAE-9707-D8433BE46AD7}"/>
          </ac:spMkLst>
        </pc:spChg>
        <pc:spChg chg="mod">
          <ac:chgData name="James Lee" userId="0c63859d-0af0-46ae-b75a-592aa522f718" providerId="ADAL" clId="{BED79DED-B47C-4DD6-BD88-8FE0C025F959}" dt="2022-05-12T12:48:17.569" v="8999" actId="14100"/>
          <ac:spMkLst>
            <pc:docMk/>
            <pc:sldMk cId="425116332" sldId="346"/>
            <ac:spMk id="7" creationId="{8E32F482-CA9A-4E7F-B835-7EBA3BACC0C5}"/>
          </ac:spMkLst>
        </pc:spChg>
        <pc:picChg chg="del">
          <ac:chgData name="James Lee" userId="0c63859d-0af0-46ae-b75a-592aa522f718" providerId="ADAL" clId="{BED79DED-B47C-4DD6-BD88-8FE0C025F959}" dt="2022-05-12T12:47:45.546" v="8935" actId="478"/>
          <ac:picMkLst>
            <pc:docMk/>
            <pc:sldMk cId="425116332" sldId="346"/>
            <ac:picMk id="6" creationId="{5FC4AA2E-42C4-4EC3-A3DB-B4B360BC46DE}"/>
          </ac:picMkLst>
        </pc:picChg>
        <pc:picChg chg="add mod">
          <ac:chgData name="James Lee" userId="0c63859d-0af0-46ae-b75a-592aa522f718" providerId="ADAL" clId="{BED79DED-B47C-4DD6-BD88-8FE0C025F959}" dt="2022-05-12T12:48:14.772" v="8998" actId="1035"/>
          <ac:picMkLst>
            <pc:docMk/>
            <pc:sldMk cId="425116332" sldId="346"/>
            <ac:picMk id="10" creationId="{FA1599BB-342B-4A9F-A935-6F29F7A3EE5C}"/>
          </ac:picMkLst>
        </pc:picChg>
        <pc:picChg chg="add del mod">
          <ac:chgData name="James Lee" userId="0c63859d-0af0-46ae-b75a-592aa522f718" providerId="ADAL" clId="{BED79DED-B47C-4DD6-BD88-8FE0C025F959}" dt="2022-05-12T12:51:13.426" v="9070" actId="478"/>
          <ac:picMkLst>
            <pc:docMk/>
            <pc:sldMk cId="425116332" sldId="346"/>
            <ac:picMk id="15" creationId="{F6CD6247-1F4D-4DD7-82EE-F28536EBCFF8}"/>
          </ac:picMkLst>
        </pc:picChg>
        <pc:picChg chg="add del mod">
          <ac:chgData name="James Lee" userId="0c63859d-0af0-46ae-b75a-592aa522f718" providerId="ADAL" clId="{BED79DED-B47C-4DD6-BD88-8FE0C025F959}" dt="2022-05-12T12:51:12.948" v="9069" actId="478"/>
          <ac:picMkLst>
            <pc:docMk/>
            <pc:sldMk cId="425116332" sldId="346"/>
            <ac:picMk id="16" creationId="{90D5B48F-8118-445D-A1A5-3369001F0E99}"/>
          </ac:picMkLst>
        </pc:picChg>
        <pc:cxnChg chg="del mod">
          <ac:chgData name="James Lee" userId="0c63859d-0af0-46ae-b75a-592aa522f718" providerId="ADAL" clId="{BED79DED-B47C-4DD6-BD88-8FE0C025F959}" dt="2022-05-12T12:50:22.522" v="9008" actId="478"/>
          <ac:cxnSpMkLst>
            <pc:docMk/>
            <pc:sldMk cId="425116332" sldId="346"/>
            <ac:cxnSpMk id="3" creationId="{462FDA2A-77A7-4AA8-AA2C-96462FA13A33}"/>
          </ac:cxnSpMkLst>
        </pc:cxnChg>
        <pc:cxnChg chg="del mod">
          <ac:chgData name="James Lee" userId="0c63859d-0af0-46ae-b75a-592aa522f718" providerId="ADAL" clId="{BED79DED-B47C-4DD6-BD88-8FE0C025F959}" dt="2022-05-12T12:50:22.522" v="9008" actId="478"/>
          <ac:cxnSpMkLst>
            <pc:docMk/>
            <pc:sldMk cId="425116332" sldId="346"/>
            <ac:cxnSpMk id="11" creationId="{F231A026-4D1D-4C01-8925-768035ABF4C7}"/>
          </ac:cxnSpMkLst>
        </pc:cxnChg>
        <pc:cxnChg chg="del mod">
          <ac:chgData name="James Lee" userId="0c63859d-0af0-46ae-b75a-592aa522f718" providerId="ADAL" clId="{BED79DED-B47C-4DD6-BD88-8FE0C025F959}" dt="2022-05-12T12:50:21.682" v="9007" actId="478"/>
          <ac:cxnSpMkLst>
            <pc:docMk/>
            <pc:sldMk cId="425116332" sldId="346"/>
            <ac:cxnSpMk id="12" creationId="{A9347290-22D4-4A4D-A236-92E16A25A588}"/>
          </ac:cxnSpMkLst>
        </pc:cxnChg>
        <pc:cxnChg chg="mod ord">
          <ac:chgData name="James Lee" userId="0c63859d-0af0-46ae-b75a-592aa522f718" providerId="ADAL" clId="{BED79DED-B47C-4DD6-BD88-8FE0C025F959}" dt="2022-05-12T12:50:10.816" v="9005" actId="166"/>
          <ac:cxnSpMkLst>
            <pc:docMk/>
            <pc:sldMk cId="425116332" sldId="346"/>
            <ac:cxnSpMk id="13" creationId="{7E5C95F7-65B3-4A69-AF6D-57DC512A30FF}"/>
          </ac:cxnSpMkLst>
        </pc:cxnChg>
        <pc:cxnChg chg="add mod">
          <ac:chgData name="James Lee" userId="0c63859d-0af0-46ae-b75a-592aa522f718" providerId="ADAL" clId="{BED79DED-B47C-4DD6-BD88-8FE0C025F959}" dt="2022-05-12T12:50:30.199" v="9027" actId="1037"/>
          <ac:cxnSpMkLst>
            <pc:docMk/>
            <pc:sldMk cId="425116332" sldId="346"/>
            <ac:cxnSpMk id="17" creationId="{604AD3FD-CC6D-4B54-B73F-F0BA5A3481A5}"/>
          </ac:cxnSpMkLst>
        </pc:cxnChg>
        <pc:cxnChg chg="add mod">
          <ac:chgData name="James Lee" userId="0c63859d-0af0-46ae-b75a-592aa522f718" providerId="ADAL" clId="{BED79DED-B47C-4DD6-BD88-8FE0C025F959}" dt="2022-05-12T12:50:38.330" v="9047" actId="1037"/>
          <ac:cxnSpMkLst>
            <pc:docMk/>
            <pc:sldMk cId="425116332" sldId="346"/>
            <ac:cxnSpMk id="18" creationId="{03E0A891-DFA4-42C4-A028-45959914B75E}"/>
          </ac:cxnSpMkLst>
        </pc:cxnChg>
        <pc:cxnChg chg="add mod">
          <ac:chgData name="James Lee" userId="0c63859d-0af0-46ae-b75a-592aa522f718" providerId="ADAL" clId="{BED79DED-B47C-4DD6-BD88-8FE0C025F959}" dt="2022-05-12T12:50:43.014" v="9065" actId="1037"/>
          <ac:cxnSpMkLst>
            <pc:docMk/>
            <pc:sldMk cId="425116332" sldId="346"/>
            <ac:cxnSpMk id="19" creationId="{9CDA511D-DD2C-4756-8617-848AC7576960}"/>
          </ac:cxnSpMkLst>
        </pc:cxnChg>
        <pc:cxnChg chg="add mod">
          <ac:chgData name="James Lee" userId="0c63859d-0af0-46ae-b75a-592aa522f718" providerId="ADAL" clId="{BED79DED-B47C-4DD6-BD88-8FE0C025F959}" dt="2022-05-12T12:51:07.216" v="9068" actId="1038"/>
          <ac:cxnSpMkLst>
            <pc:docMk/>
            <pc:sldMk cId="425116332" sldId="346"/>
            <ac:cxnSpMk id="20" creationId="{19CAF291-910E-4E9F-A3AD-9632D71F4B50}"/>
          </ac:cxnSpMkLst>
        </pc:cxnChg>
      </pc:sldChg>
      <pc:sldChg chg="addSp delSp modSp add">
        <pc:chgData name="James Lee" userId="0c63859d-0af0-46ae-b75a-592aa522f718" providerId="ADAL" clId="{BED79DED-B47C-4DD6-BD88-8FE0C025F959}" dt="2022-05-12T14:29:33.105" v="10033" actId="478"/>
        <pc:sldMkLst>
          <pc:docMk/>
          <pc:sldMk cId="1311259151" sldId="350"/>
        </pc:sldMkLst>
        <pc:spChg chg="mod">
          <ac:chgData name="James Lee" userId="0c63859d-0af0-46ae-b75a-592aa522f718" providerId="ADAL" clId="{BED79DED-B47C-4DD6-BD88-8FE0C025F959}" dt="2022-05-12T14:25:58.443" v="9979" actId="20577"/>
          <ac:spMkLst>
            <pc:docMk/>
            <pc:sldMk cId="1311259151" sldId="350"/>
            <ac:spMk id="4" creationId="{53FA39E9-61C6-4AAE-9707-D8433BE46AD7}"/>
          </ac:spMkLst>
        </pc:spChg>
        <pc:spChg chg="mod">
          <ac:chgData name="James Lee" userId="0c63859d-0af0-46ae-b75a-592aa522f718" providerId="ADAL" clId="{BED79DED-B47C-4DD6-BD88-8FE0C025F959}" dt="2022-05-12T14:26:25.555" v="9991" actId="14100"/>
          <ac:spMkLst>
            <pc:docMk/>
            <pc:sldMk cId="1311259151" sldId="350"/>
            <ac:spMk id="7" creationId="{8E32F482-CA9A-4E7F-B835-7EBA3BACC0C5}"/>
          </ac:spMkLst>
        </pc:spChg>
        <pc:spChg chg="mod">
          <ac:chgData name="James Lee" userId="0c63859d-0af0-46ae-b75a-592aa522f718" providerId="ADAL" clId="{BED79DED-B47C-4DD6-BD88-8FE0C025F959}" dt="2022-05-12T14:29:26.658" v="10030" actId="14100"/>
          <ac:spMkLst>
            <pc:docMk/>
            <pc:sldMk cId="1311259151" sldId="350"/>
            <ac:spMk id="8" creationId="{C602E9F3-60E0-4923-94D2-68C4975E7FFC}"/>
          </ac:spMkLst>
        </pc:spChg>
        <pc:grpChg chg="add del mod">
          <ac:chgData name="James Lee" userId="0c63859d-0af0-46ae-b75a-592aa522f718" providerId="ADAL" clId="{BED79DED-B47C-4DD6-BD88-8FE0C025F959}" dt="2022-05-12T14:29:32.133" v="10031" actId="478"/>
          <ac:grpSpMkLst>
            <pc:docMk/>
            <pc:sldMk cId="1311259151" sldId="350"/>
            <ac:grpSpMk id="16" creationId="{12201A5F-13AC-4A09-BE4B-91875A1CD552}"/>
          </ac:grpSpMkLst>
        </pc:grpChg>
        <pc:picChg chg="del">
          <ac:chgData name="James Lee" userId="0c63859d-0af0-46ae-b75a-592aa522f718" providerId="ADAL" clId="{BED79DED-B47C-4DD6-BD88-8FE0C025F959}" dt="2022-05-12T14:26:05.224" v="9980" actId="478"/>
          <ac:picMkLst>
            <pc:docMk/>
            <pc:sldMk cId="1311259151" sldId="350"/>
            <ac:picMk id="10" creationId="{FA1599BB-342B-4A9F-A935-6F29F7A3EE5C}"/>
          </ac:picMkLst>
        </pc:picChg>
        <pc:picChg chg="add mod">
          <ac:chgData name="James Lee" userId="0c63859d-0af0-46ae-b75a-592aa522f718" providerId="ADAL" clId="{BED79DED-B47C-4DD6-BD88-8FE0C025F959}" dt="2022-05-12T14:26:11.672" v="9983" actId="14100"/>
          <ac:picMkLst>
            <pc:docMk/>
            <pc:sldMk cId="1311259151" sldId="350"/>
            <ac:picMk id="11" creationId="{3D3A8343-2D91-4D55-8587-E66920DF66BF}"/>
          </ac:picMkLst>
        </pc:picChg>
        <pc:picChg chg="add mod">
          <ac:chgData name="James Lee" userId="0c63859d-0af0-46ae-b75a-592aa522f718" providerId="ADAL" clId="{BED79DED-B47C-4DD6-BD88-8FE0C025F959}" dt="2022-05-12T14:26:18.353" v="9990" actId="14100"/>
          <ac:picMkLst>
            <pc:docMk/>
            <pc:sldMk cId="1311259151" sldId="350"/>
            <ac:picMk id="12" creationId="{85FB2C8C-2540-41D2-939E-69DABDFB7EF7}"/>
          </ac:picMkLst>
        </pc:picChg>
        <pc:picChg chg="add del mod">
          <ac:chgData name="James Lee" userId="0c63859d-0af0-46ae-b75a-592aa522f718" providerId="ADAL" clId="{BED79DED-B47C-4DD6-BD88-8FE0C025F959}" dt="2022-05-12T14:29:32.536" v="10032" actId="478"/>
          <ac:picMkLst>
            <pc:docMk/>
            <pc:sldMk cId="1311259151" sldId="350"/>
            <ac:picMk id="14" creationId="{00287EB8-02B8-4005-8726-EF7A77232B57}"/>
          </ac:picMkLst>
        </pc:picChg>
        <pc:picChg chg="add del mod">
          <ac:chgData name="James Lee" userId="0c63859d-0af0-46ae-b75a-592aa522f718" providerId="ADAL" clId="{BED79DED-B47C-4DD6-BD88-8FE0C025F959}" dt="2022-05-12T14:29:33.105" v="10033" actId="478"/>
          <ac:picMkLst>
            <pc:docMk/>
            <pc:sldMk cId="1311259151" sldId="350"/>
            <ac:picMk id="15" creationId="{8BBD6510-414C-43C9-91C1-ED1A0A237F3A}"/>
          </ac:picMkLst>
        </pc:picChg>
        <pc:cxnChg chg="ord">
          <ac:chgData name="James Lee" userId="0c63859d-0af0-46ae-b75a-592aa522f718" providerId="ADAL" clId="{BED79DED-B47C-4DD6-BD88-8FE0C025F959}" dt="2022-05-12T14:26:32.234" v="9992" actId="166"/>
          <ac:cxnSpMkLst>
            <pc:docMk/>
            <pc:sldMk cId="1311259151" sldId="350"/>
            <ac:cxnSpMk id="13" creationId="{7E5C95F7-65B3-4A69-AF6D-57DC512A30FF}"/>
          </ac:cxnSpMkLst>
        </pc:cxnChg>
        <pc:cxnChg chg="del ord">
          <ac:chgData name="James Lee" userId="0c63859d-0af0-46ae-b75a-592aa522f718" providerId="ADAL" clId="{BED79DED-B47C-4DD6-BD88-8FE0C025F959}" dt="2022-05-12T14:26:35.645" v="9993" actId="478"/>
          <ac:cxnSpMkLst>
            <pc:docMk/>
            <pc:sldMk cId="1311259151" sldId="350"/>
            <ac:cxnSpMk id="17" creationId="{604AD3FD-CC6D-4B54-B73F-F0BA5A3481A5}"/>
          </ac:cxnSpMkLst>
        </pc:cxnChg>
        <pc:cxnChg chg="del ord">
          <ac:chgData name="James Lee" userId="0c63859d-0af0-46ae-b75a-592aa522f718" providerId="ADAL" clId="{BED79DED-B47C-4DD6-BD88-8FE0C025F959}" dt="2022-05-12T14:26:36.423" v="9994" actId="478"/>
          <ac:cxnSpMkLst>
            <pc:docMk/>
            <pc:sldMk cId="1311259151" sldId="350"/>
            <ac:cxnSpMk id="18" creationId="{03E0A891-DFA4-42C4-A028-45959914B75E}"/>
          </ac:cxnSpMkLst>
        </pc:cxnChg>
        <pc:cxnChg chg="del ord">
          <ac:chgData name="James Lee" userId="0c63859d-0af0-46ae-b75a-592aa522f718" providerId="ADAL" clId="{BED79DED-B47C-4DD6-BD88-8FE0C025F959}" dt="2022-05-12T14:26:37.507" v="9995" actId="478"/>
          <ac:cxnSpMkLst>
            <pc:docMk/>
            <pc:sldMk cId="1311259151" sldId="350"/>
            <ac:cxnSpMk id="19" creationId="{9CDA511D-DD2C-4756-8617-848AC7576960}"/>
          </ac:cxnSpMkLst>
        </pc:cxnChg>
        <pc:cxnChg chg="del ord">
          <ac:chgData name="James Lee" userId="0c63859d-0af0-46ae-b75a-592aa522f718" providerId="ADAL" clId="{BED79DED-B47C-4DD6-BD88-8FE0C025F959}" dt="2022-05-12T14:26:38.494" v="9996" actId="478"/>
          <ac:cxnSpMkLst>
            <pc:docMk/>
            <pc:sldMk cId="1311259151" sldId="350"/>
            <ac:cxnSpMk id="20" creationId="{19CAF291-910E-4E9F-A3AD-9632D71F4B50}"/>
          </ac:cxnSpMkLst>
        </pc:cxnChg>
        <pc:cxnChg chg="add mod">
          <ac:chgData name="James Lee" userId="0c63859d-0af0-46ae-b75a-592aa522f718" providerId="ADAL" clId="{BED79DED-B47C-4DD6-BD88-8FE0C025F959}" dt="2022-05-12T14:28:00.183" v="10019" actId="1076"/>
          <ac:cxnSpMkLst>
            <pc:docMk/>
            <pc:sldMk cId="1311259151" sldId="350"/>
            <ac:cxnSpMk id="23" creationId="{094D8534-0AA3-46C4-BEF0-FE58242379BF}"/>
          </ac:cxnSpMkLst>
        </pc:cxnChg>
        <pc:cxnChg chg="add mod">
          <ac:chgData name="James Lee" userId="0c63859d-0af0-46ae-b75a-592aa522f718" providerId="ADAL" clId="{BED79DED-B47C-4DD6-BD88-8FE0C025F959}" dt="2022-05-12T14:28:30.596" v="10021" actId="1076"/>
          <ac:cxnSpMkLst>
            <pc:docMk/>
            <pc:sldMk cId="1311259151" sldId="350"/>
            <ac:cxnSpMk id="24" creationId="{90FEF99A-56FC-4FDD-9CF3-264C07AB71C9}"/>
          </ac:cxnSpMkLst>
        </pc:cxnChg>
        <pc:cxnChg chg="add mod">
          <ac:chgData name="James Lee" userId="0c63859d-0af0-46ae-b75a-592aa522f718" providerId="ADAL" clId="{BED79DED-B47C-4DD6-BD88-8FE0C025F959}" dt="2022-05-12T14:28:40.014" v="10023" actId="1076"/>
          <ac:cxnSpMkLst>
            <pc:docMk/>
            <pc:sldMk cId="1311259151" sldId="350"/>
            <ac:cxnSpMk id="25" creationId="{6489D12C-1C41-4660-A9D2-E8C4C38652B1}"/>
          </ac:cxnSpMkLst>
        </pc:cxnChg>
        <pc:cxnChg chg="add mod">
          <ac:chgData name="James Lee" userId="0c63859d-0af0-46ae-b75a-592aa522f718" providerId="ADAL" clId="{BED79DED-B47C-4DD6-BD88-8FE0C025F959}" dt="2022-05-12T14:28:46.784" v="10025" actId="1076"/>
          <ac:cxnSpMkLst>
            <pc:docMk/>
            <pc:sldMk cId="1311259151" sldId="350"/>
            <ac:cxnSpMk id="26" creationId="{282F20E7-BEF5-4BD8-84F9-5E083C20D953}"/>
          </ac:cxnSpMkLst>
        </pc:cxnChg>
        <pc:cxnChg chg="add mod">
          <ac:chgData name="James Lee" userId="0c63859d-0af0-46ae-b75a-592aa522f718" providerId="ADAL" clId="{BED79DED-B47C-4DD6-BD88-8FE0C025F959}" dt="2022-05-12T14:29:08.921" v="10027" actId="1076"/>
          <ac:cxnSpMkLst>
            <pc:docMk/>
            <pc:sldMk cId="1311259151" sldId="350"/>
            <ac:cxnSpMk id="27" creationId="{8903D2E5-332A-4B2B-BADD-554E6E5F0E2F}"/>
          </ac:cxnSpMkLst>
        </pc:cxnChg>
        <pc:cxnChg chg="add mod">
          <ac:chgData name="James Lee" userId="0c63859d-0af0-46ae-b75a-592aa522f718" providerId="ADAL" clId="{BED79DED-B47C-4DD6-BD88-8FE0C025F959}" dt="2022-05-12T14:29:24.074" v="10029" actId="1076"/>
          <ac:cxnSpMkLst>
            <pc:docMk/>
            <pc:sldMk cId="1311259151" sldId="350"/>
            <ac:cxnSpMk id="28" creationId="{B58A7B7D-3F60-4444-A352-DE324A6A3AA2}"/>
          </ac:cxnSpMkLst>
        </pc:cxnChg>
      </pc:sldChg>
      <pc:sldChg chg="addSp delSp modSp add">
        <pc:chgData name="James Lee" userId="0c63859d-0af0-46ae-b75a-592aa522f718" providerId="ADAL" clId="{BED79DED-B47C-4DD6-BD88-8FE0C025F959}" dt="2022-05-12T14:47:20.135" v="10756" actId="478"/>
        <pc:sldMkLst>
          <pc:docMk/>
          <pc:sldMk cId="3242354271" sldId="354"/>
        </pc:sldMkLst>
        <pc:spChg chg="mod">
          <ac:chgData name="James Lee" userId="0c63859d-0af0-46ae-b75a-592aa522f718" providerId="ADAL" clId="{BED79DED-B47C-4DD6-BD88-8FE0C025F959}" dt="2022-05-12T14:45:22.405" v="10717" actId="20577"/>
          <ac:spMkLst>
            <pc:docMk/>
            <pc:sldMk cId="3242354271" sldId="354"/>
            <ac:spMk id="4" creationId="{53FA39E9-61C6-4AAE-9707-D8433BE46AD7}"/>
          </ac:spMkLst>
        </pc:spChg>
        <pc:spChg chg="mod">
          <ac:chgData name="James Lee" userId="0c63859d-0af0-46ae-b75a-592aa522f718" providerId="ADAL" clId="{BED79DED-B47C-4DD6-BD88-8FE0C025F959}" dt="2022-05-12T14:45:31.179" v="10720" actId="14100"/>
          <ac:spMkLst>
            <pc:docMk/>
            <pc:sldMk cId="3242354271" sldId="354"/>
            <ac:spMk id="7" creationId="{8E32F482-CA9A-4E7F-B835-7EBA3BACC0C5}"/>
          </ac:spMkLst>
        </pc:spChg>
        <pc:picChg chg="del">
          <ac:chgData name="James Lee" userId="0c63859d-0af0-46ae-b75a-592aa522f718" providerId="ADAL" clId="{BED79DED-B47C-4DD6-BD88-8FE0C025F959}" dt="2022-05-12T14:45:16.253" v="10696" actId="478"/>
          <ac:picMkLst>
            <pc:docMk/>
            <pc:sldMk cId="3242354271" sldId="354"/>
            <ac:picMk id="11" creationId="{3D3A8343-2D91-4D55-8587-E66920DF66BF}"/>
          </ac:picMkLst>
        </pc:picChg>
        <pc:picChg chg="del">
          <ac:chgData name="James Lee" userId="0c63859d-0af0-46ae-b75a-592aa522f718" providerId="ADAL" clId="{BED79DED-B47C-4DD6-BD88-8FE0C025F959}" dt="2022-05-12T14:45:14.686" v="10695" actId="478"/>
          <ac:picMkLst>
            <pc:docMk/>
            <pc:sldMk cId="3242354271" sldId="354"/>
            <ac:picMk id="12" creationId="{85FB2C8C-2540-41D2-939E-69DABDFB7EF7}"/>
          </ac:picMkLst>
        </pc:picChg>
        <pc:picChg chg="add mod">
          <ac:chgData name="James Lee" userId="0c63859d-0af0-46ae-b75a-592aa522f718" providerId="ADAL" clId="{BED79DED-B47C-4DD6-BD88-8FE0C025F959}" dt="2022-05-12T14:45:27.917" v="10719" actId="14100"/>
          <ac:picMkLst>
            <pc:docMk/>
            <pc:sldMk cId="3242354271" sldId="354"/>
            <ac:picMk id="14" creationId="{86570E36-C314-4A20-9389-26D063300A7A}"/>
          </ac:picMkLst>
        </pc:picChg>
        <pc:picChg chg="add del mod">
          <ac:chgData name="James Lee" userId="0c63859d-0af0-46ae-b75a-592aa522f718" providerId="ADAL" clId="{BED79DED-B47C-4DD6-BD88-8FE0C025F959}" dt="2022-05-12T14:47:19.485" v="10755" actId="478"/>
          <ac:picMkLst>
            <pc:docMk/>
            <pc:sldMk cId="3242354271" sldId="354"/>
            <ac:picMk id="15" creationId="{D6227574-3EEA-4FDB-9667-F9FAA4956134}"/>
          </ac:picMkLst>
        </pc:picChg>
        <pc:picChg chg="add del mod">
          <ac:chgData name="James Lee" userId="0c63859d-0af0-46ae-b75a-592aa522f718" providerId="ADAL" clId="{BED79DED-B47C-4DD6-BD88-8FE0C025F959}" dt="2022-05-12T14:47:20.135" v="10756" actId="478"/>
          <ac:picMkLst>
            <pc:docMk/>
            <pc:sldMk cId="3242354271" sldId="354"/>
            <ac:picMk id="16" creationId="{2A7638CD-09AF-4C76-8307-35314F21D4C2}"/>
          </ac:picMkLst>
        </pc:picChg>
        <pc:cxnChg chg="mod ord">
          <ac:chgData name="James Lee" userId="0c63859d-0af0-46ae-b75a-592aa522f718" providerId="ADAL" clId="{BED79DED-B47C-4DD6-BD88-8FE0C025F959}" dt="2022-05-12T14:46:47.003" v="10732" actId="1035"/>
          <ac:cxnSpMkLst>
            <pc:docMk/>
            <pc:sldMk cId="3242354271" sldId="354"/>
            <ac:cxnSpMk id="13" creationId="{7E5C95F7-65B3-4A69-AF6D-57DC512A30FF}"/>
          </ac:cxnSpMkLst>
        </pc:cxnChg>
        <pc:cxnChg chg="add mod">
          <ac:chgData name="James Lee" userId="0c63859d-0af0-46ae-b75a-592aa522f718" providerId="ADAL" clId="{BED79DED-B47C-4DD6-BD88-8FE0C025F959}" dt="2022-05-12T14:46:54.930" v="10754" actId="1038"/>
          <ac:cxnSpMkLst>
            <pc:docMk/>
            <pc:sldMk cId="3242354271" sldId="354"/>
            <ac:cxnSpMk id="17" creationId="{C8A95BDB-5884-492C-8AD8-E452EBDCED55}"/>
          </ac:cxnSpMkLst>
        </pc:cxnChg>
        <pc:cxnChg chg="del">
          <ac:chgData name="James Lee" userId="0c63859d-0af0-46ae-b75a-592aa522f718" providerId="ADAL" clId="{BED79DED-B47C-4DD6-BD88-8FE0C025F959}" dt="2022-05-12T14:45:34.349" v="10721" actId="478"/>
          <ac:cxnSpMkLst>
            <pc:docMk/>
            <pc:sldMk cId="3242354271" sldId="354"/>
            <ac:cxnSpMk id="23" creationId="{094D8534-0AA3-46C4-BEF0-FE58242379BF}"/>
          </ac:cxnSpMkLst>
        </pc:cxnChg>
        <pc:cxnChg chg="del">
          <ac:chgData name="James Lee" userId="0c63859d-0af0-46ae-b75a-592aa522f718" providerId="ADAL" clId="{BED79DED-B47C-4DD6-BD88-8FE0C025F959}" dt="2022-05-12T14:45:34.349" v="10721" actId="478"/>
          <ac:cxnSpMkLst>
            <pc:docMk/>
            <pc:sldMk cId="3242354271" sldId="354"/>
            <ac:cxnSpMk id="24" creationId="{90FEF99A-56FC-4FDD-9CF3-264C07AB71C9}"/>
          </ac:cxnSpMkLst>
        </pc:cxnChg>
        <pc:cxnChg chg="del">
          <ac:chgData name="James Lee" userId="0c63859d-0af0-46ae-b75a-592aa522f718" providerId="ADAL" clId="{BED79DED-B47C-4DD6-BD88-8FE0C025F959}" dt="2022-05-12T14:45:34.349" v="10721" actId="478"/>
          <ac:cxnSpMkLst>
            <pc:docMk/>
            <pc:sldMk cId="3242354271" sldId="354"/>
            <ac:cxnSpMk id="25" creationId="{6489D12C-1C41-4660-A9D2-E8C4C38652B1}"/>
          </ac:cxnSpMkLst>
        </pc:cxnChg>
        <pc:cxnChg chg="del">
          <ac:chgData name="James Lee" userId="0c63859d-0af0-46ae-b75a-592aa522f718" providerId="ADAL" clId="{BED79DED-B47C-4DD6-BD88-8FE0C025F959}" dt="2022-05-12T14:45:34.349" v="10721" actId="478"/>
          <ac:cxnSpMkLst>
            <pc:docMk/>
            <pc:sldMk cId="3242354271" sldId="354"/>
            <ac:cxnSpMk id="26" creationId="{282F20E7-BEF5-4BD8-84F9-5E083C20D953}"/>
          </ac:cxnSpMkLst>
        </pc:cxnChg>
        <pc:cxnChg chg="del">
          <ac:chgData name="James Lee" userId="0c63859d-0af0-46ae-b75a-592aa522f718" providerId="ADAL" clId="{BED79DED-B47C-4DD6-BD88-8FE0C025F959}" dt="2022-05-12T14:45:34.349" v="10721" actId="478"/>
          <ac:cxnSpMkLst>
            <pc:docMk/>
            <pc:sldMk cId="3242354271" sldId="354"/>
            <ac:cxnSpMk id="27" creationId="{8903D2E5-332A-4B2B-BADD-554E6E5F0E2F}"/>
          </ac:cxnSpMkLst>
        </pc:cxnChg>
        <pc:cxnChg chg="del">
          <ac:chgData name="James Lee" userId="0c63859d-0af0-46ae-b75a-592aa522f718" providerId="ADAL" clId="{BED79DED-B47C-4DD6-BD88-8FE0C025F959}" dt="2022-05-12T14:45:34.349" v="10721" actId="478"/>
          <ac:cxnSpMkLst>
            <pc:docMk/>
            <pc:sldMk cId="3242354271" sldId="354"/>
            <ac:cxnSpMk id="28" creationId="{B58A7B7D-3F60-4444-A352-DE324A6A3AA2}"/>
          </ac:cxnSpMkLst>
        </pc:cxnChg>
      </pc:sldChg>
      <pc:sldChg chg="addSp delSp modSp add">
        <pc:chgData name="James Lee" userId="0c63859d-0af0-46ae-b75a-592aa522f718" providerId="ADAL" clId="{BED79DED-B47C-4DD6-BD88-8FE0C025F959}" dt="2022-05-12T15:12:07.619" v="11604" actId="27636"/>
        <pc:sldMkLst>
          <pc:docMk/>
          <pc:sldMk cId="3258636179" sldId="361"/>
        </pc:sldMkLst>
        <pc:spChg chg="mod">
          <ac:chgData name="James Lee" userId="0c63859d-0af0-46ae-b75a-592aa522f718" providerId="ADAL" clId="{BED79DED-B47C-4DD6-BD88-8FE0C025F959}" dt="2022-05-12T15:12:07.619" v="11604" actId="27636"/>
          <ac:spMkLst>
            <pc:docMk/>
            <pc:sldMk cId="3258636179" sldId="361"/>
            <ac:spMk id="4" creationId="{53FA39E9-61C6-4AAE-9707-D8433BE46AD7}"/>
          </ac:spMkLst>
        </pc:spChg>
        <pc:spChg chg="mod">
          <ac:chgData name="James Lee" userId="0c63859d-0af0-46ae-b75a-592aa522f718" providerId="ADAL" clId="{BED79DED-B47C-4DD6-BD88-8FE0C025F959}" dt="2022-05-12T15:10:40.750" v="11515" actId="14100"/>
          <ac:spMkLst>
            <pc:docMk/>
            <pc:sldMk cId="3258636179" sldId="361"/>
            <ac:spMk id="7" creationId="{8E32F482-CA9A-4E7F-B835-7EBA3BACC0C5}"/>
          </ac:spMkLst>
        </pc:spChg>
        <pc:spChg chg="mod">
          <ac:chgData name="James Lee" userId="0c63859d-0af0-46ae-b75a-592aa522f718" providerId="ADAL" clId="{BED79DED-B47C-4DD6-BD88-8FE0C025F959}" dt="2022-05-12T15:11:11.655" v="11548" actId="20577"/>
          <ac:spMkLst>
            <pc:docMk/>
            <pc:sldMk cId="3258636179" sldId="361"/>
            <ac:spMk id="8" creationId="{C602E9F3-60E0-4923-94D2-68C4975E7FFC}"/>
          </ac:spMkLst>
        </pc:spChg>
        <pc:picChg chg="add mod">
          <ac:chgData name="James Lee" userId="0c63859d-0af0-46ae-b75a-592aa522f718" providerId="ADAL" clId="{BED79DED-B47C-4DD6-BD88-8FE0C025F959}" dt="2022-05-12T15:10:37.323" v="11514" actId="14100"/>
          <ac:picMkLst>
            <pc:docMk/>
            <pc:sldMk cId="3258636179" sldId="361"/>
            <ac:picMk id="9" creationId="{6459A43F-F736-4095-A0E7-A03D83C9285A}"/>
          </ac:picMkLst>
        </pc:picChg>
        <pc:picChg chg="del">
          <ac:chgData name="James Lee" userId="0c63859d-0af0-46ae-b75a-592aa522f718" providerId="ADAL" clId="{BED79DED-B47C-4DD6-BD88-8FE0C025F959}" dt="2022-05-12T15:10:25.165" v="11502" actId="478"/>
          <ac:picMkLst>
            <pc:docMk/>
            <pc:sldMk cId="3258636179" sldId="361"/>
            <ac:picMk id="14" creationId="{86570E36-C314-4A20-9389-26D063300A7A}"/>
          </ac:picMkLst>
        </pc:picChg>
        <pc:cxnChg chg="mod ord">
          <ac:chgData name="James Lee" userId="0c63859d-0af0-46ae-b75a-592aa522f718" providerId="ADAL" clId="{BED79DED-B47C-4DD6-BD88-8FE0C025F959}" dt="2022-05-12T15:10:59.535" v="11533" actId="166"/>
          <ac:cxnSpMkLst>
            <pc:docMk/>
            <pc:sldMk cId="3258636179" sldId="361"/>
            <ac:cxnSpMk id="13" creationId="{7E5C95F7-65B3-4A69-AF6D-57DC512A30FF}"/>
          </ac:cxnSpMkLst>
        </pc:cxnChg>
        <pc:cxnChg chg="del">
          <ac:chgData name="James Lee" userId="0c63859d-0af0-46ae-b75a-592aa522f718" providerId="ADAL" clId="{BED79DED-B47C-4DD6-BD88-8FE0C025F959}" dt="2022-05-12T15:11:02.072" v="11534" actId="478"/>
          <ac:cxnSpMkLst>
            <pc:docMk/>
            <pc:sldMk cId="3258636179" sldId="361"/>
            <ac:cxnSpMk id="17" creationId="{C8A95BDB-5884-492C-8AD8-E452EBDCED55}"/>
          </ac:cxnSpMkLst>
        </pc:cxnChg>
      </pc:sldChg>
      <pc:sldChg chg="addSp delSp modSp add">
        <pc:chgData name="James Lee" userId="0c63859d-0af0-46ae-b75a-592aa522f718" providerId="ADAL" clId="{BED79DED-B47C-4DD6-BD88-8FE0C025F959}" dt="2022-05-12T15:12:38.450" v="11625" actId="166"/>
        <pc:sldMkLst>
          <pc:docMk/>
          <pc:sldMk cId="1746166162" sldId="363"/>
        </pc:sldMkLst>
        <pc:spChg chg="mod">
          <ac:chgData name="James Lee" userId="0c63859d-0af0-46ae-b75a-592aa522f718" providerId="ADAL" clId="{BED79DED-B47C-4DD6-BD88-8FE0C025F959}" dt="2022-05-12T15:12:26.338" v="11620" actId="20577"/>
          <ac:spMkLst>
            <pc:docMk/>
            <pc:sldMk cId="1746166162" sldId="363"/>
            <ac:spMk id="4" creationId="{53FA39E9-61C6-4AAE-9707-D8433BE46AD7}"/>
          </ac:spMkLst>
        </pc:spChg>
        <pc:spChg chg="mod">
          <ac:chgData name="James Lee" userId="0c63859d-0af0-46ae-b75a-592aa522f718" providerId="ADAL" clId="{BED79DED-B47C-4DD6-BD88-8FE0C025F959}" dt="2022-05-12T15:12:35.647" v="11624" actId="14100"/>
          <ac:spMkLst>
            <pc:docMk/>
            <pc:sldMk cId="1746166162" sldId="363"/>
            <ac:spMk id="7" creationId="{8E32F482-CA9A-4E7F-B835-7EBA3BACC0C5}"/>
          </ac:spMkLst>
        </pc:spChg>
        <pc:picChg chg="del">
          <ac:chgData name="James Lee" userId="0c63859d-0af0-46ae-b75a-592aa522f718" providerId="ADAL" clId="{BED79DED-B47C-4DD6-BD88-8FE0C025F959}" dt="2022-05-12T15:12:27.639" v="11621" actId="478"/>
          <ac:picMkLst>
            <pc:docMk/>
            <pc:sldMk cId="1746166162" sldId="363"/>
            <ac:picMk id="9" creationId="{6459A43F-F736-4095-A0E7-A03D83C9285A}"/>
          </ac:picMkLst>
        </pc:picChg>
        <pc:picChg chg="add mod">
          <ac:chgData name="James Lee" userId="0c63859d-0af0-46ae-b75a-592aa522f718" providerId="ADAL" clId="{BED79DED-B47C-4DD6-BD88-8FE0C025F959}" dt="2022-05-12T15:12:32.096" v="11623" actId="14100"/>
          <ac:picMkLst>
            <pc:docMk/>
            <pc:sldMk cId="1746166162" sldId="363"/>
            <ac:picMk id="10" creationId="{2EF8A09D-D253-457D-8B28-A512A60E0451}"/>
          </ac:picMkLst>
        </pc:picChg>
        <pc:cxnChg chg="ord">
          <ac:chgData name="James Lee" userId="0c63859d-0af0-46ae-b75a-592aa522f718" providerId="ADAL" clId="{BED79DED-B47C-4DD6-BD88-8FE0C025F959}" dt="2022-05-12T15:12:38.450" v="11625" actId="166"/>
          <ac:cxnSpMkLst>
            <pc:docMk/>
            <pc:sldMk cId="1746166162" sldId="363"/>
            <ac:cxnSpMk id="13" creationId="{7E5C95F7-65B3-4A69-AF6D-57DC512A30FF}"/>
          </ac:cxnSpMkLst>
        </pc:cxnChg>
      </pc:sldChg>
    </pc:docChg>
  </pc:docChgLst>
  <pc:docChgLst>
    <pc:chgData name="James Lee" userId="0c63859d-0af0-46ae-b75a-592aa522f718" providerId="ADAL" clId="{6441AEEA-C82C-452C-8CE0-490AC058E560}"/>
    <pc:docChg chg="undo custSel addSld delSld modSld sldOrd modSection">
      <pc:chgData name="James Lee" userId="0c63859d-0af0-46ae-b75a-592aa522f718" providerId="ADAL" clId="{6441AEEA-C82C-452C-8CE0-490AC058E560}" dt="2022-05-17T08:50:12.884" v="5921" actId="6549"/>
      <pc:docMkLst>
        <pc:docMk/>
      </pc:docMkLst>
      <pc:sldChg chg="modSp">
        <pc:chgData name="James Lee" userId="0c63859d-0af0-46ae-b75a-592aa522f718" providerId="ADAL" clId="{6441AEEA-C82C-452C-8CE0-490AC058E560}" dt="2022-05-12T16:21:19.427" v="5" actId="20577"/>
        <pc:sldMkLst>
          <pc:docMk/>
          <pc:sldMk cId="2150629046" sldId="266"/>
        </pc:sldMkLst>
        <pc:spChg chg="mod">
          <ac:chgData name="James Lee" userId="0c63859d-0af0-46ae-b75a-592aa522f718" providerId="ADAL" clId="{6441AEEA-C82C-452C-8CE0-490AC058E560}" dt="2022-05-12T16:21:19.427" v="5" actId="20577"/>
          <ac:spMkLst>
            <pc:docMk/>
            <pc:sldMk cId="2150629046" sldId="266"/>
            <ac:spMk id="2" creationId="{00000000-0000-0000-0000-000000000000}"/>
          </ac:spMkLst>
        </pc:spChg>
      </pc:sldChg>
      <pc:sldChg chg="addSp delSp modSp">
        <pc:chgData name="James Lee" userId="0c63859d-0af0-46ae-b75a-592aa522f718" providerId="ADAL" clId="{6441AEEA-C82C-452C-8CE0-490AC058E560}" dt="2022-05-12T16:26:03.169" v="78" actId="14100"/>
        <pc:sldMkLst>
          <pc:docMk/>
          <pc:sldMk cId="155305035" sldId="267"/>
        </pc:sldMkLst>
        <pc:spChg chg="mod">
          <ac:chgData name="James Lee" userId="0c63859d-0af0-46ae-b75a-592aa522f718" providerId="ADAL" clId="{6441AEEA-C82C-452C-8CE0-490AC058E560}" dt="2022-05-12T16:22:58.574" v="21" actId="20577"/>
          <ac:spMkLst>
            <pc:docMk/>
            <pc:sldMk cId="155305035" sldId="267"/>
            <ac:spMk id="9" creationId="{3EA9EC70-736E-491E-9042-63651D3E8C4C}"/>
          </ac:spMkLst>
        </pc:spChg>
        <pc:picChg chg="add mod">
          <ac:chgData name="James Lee" userId="0c63859d-0af0-46ae-b75a-592aa522f718" providerId="ADAL" clId="{6441AEEA-C82C-452C-8CE0-490AC058E560}" dt="2022-05-12T16:23:31.675" v="31" actId="14100"/>
          <ac:picMkLst>
            <pc:docMk/>
            <pc:sldMk cId="155305035" sldId="267"/>
            <ac:picMk id="2" creationId="{293B28F1-3733-426B-80A0-BF62F16E4FBD}"/>
          </ac:picMkLst>
        </pc:picChg>
        <pc:picChg chg="add mod">
          <ac:chgData name="James Lee" userId="0c63859d-0af0-46ae-b75a-592aa522f718" providerId="ADAL" clId="{6441AEEA-C82C-452C-8CE0-490AC058E560}" dt="2022-05-12T16:25:07.292" v="47" actId="14100"/>
          <ac:picMkLst>
            <pc:docMk/>
            <pc:sldMk cId="155305035" sldId="267"/>
            <ac:picMk id="3" creationId="{8CBBAD34-84A5-4572-8064-563780E41DF3}"/>
          </ac:picMkLst>
        </pc:picChg>
        <pc:picChg chg="del">
          <ac:chgData name="James Lee" userId="0c63859d-0af0-46ae-b75a-592aa522f718" providerId="ADAL" clId="{6441AEEA-C82C-452C-8CE0-490AC058E560}" dt="2022-05-12T16:23:02.163" v="24" actId="478"/>
          <ac:picMkLst>
            <pc:docMk/>
            <pc:sldMk cId="155305035" sldId="267"/>
            <ac:picMk id="4" creationId="{FFDDC39B-2F18-4B30-B17B-7C31732DE2B5}"/>
          </ac:picMkLst>
        </pc:picChg>
        <pc:picChg chg="del">
          <ac:chgData name="James Lee" userId="0c63859d-0af0-46ae-b75a-592aa522f718" providerId="ADAL" clId="{6441AEEA-C82C-452C-8CE0-490AC058E560}" dt="2022-05-12T16:23:02.587" v="25" actId="478"/>
          <ac:picMkLst>
            <pc:docMk/>
            <pc:sldMk cId="155305035" sldId="267"/>
            <ac:picMk id="5" creationId="{25B6DC2C-9D4F-4722-8237-CF01457214F6}"/>
          </ac:picMkLst>
        </pc:picChg>
        <pc:picChg chg="del">
          <ac:chgData name="James Lee" userId="0c63859d-0af0-46ae-b75a-592aa522f718" providerId="ADAL" clId="{6441AEEA-C82C-452C-8CE0-490AC058E560}" dt="2022-05-12T16:23:04.069" v="28" actId="478"/>
          <ac:picMkLst>
            <pc:docMk/>
            <pc:sldMk cId="155305035" sldId="267"/>
            <ac:picMk id="6" creationId="{24B36A33-46A2-4167-8820-1D39534BBEEB}"/>
          </ac:picMkLst>
        </pc:picChg>
        <pc:picChg chg="del">
          <ac:chgData name="James Lee" userId="0c63859d-0af0-46ae-b75a-592aa522f718" providerId="ADAL" clId="{6441AEEA-C82C-452C-8CE0-490AC058E560}" dt="2022-05-12T16:23:00.821" v="22" actId="478"/>
          <ac:picMkLst>
            <pc:docMk/>
            <pc:sldMk cId="155305035" sldId="267"/>
            <ac:picMk id="7" creationId="{25EA8526-77F8-4A52-BB8C-7B70223F3A7D}"/>
          </ac:picMkLst>
        </pc:picChg>
        <pc:picChg chg="add mod">
          <ac:chgData name="James Lee" userId="0c63859d-0af0-46ae-b75a-592aa522f718" providerId="ADAL" clId="{6441AEEA-C82C-452C-8CE0-490AC058E560}" dt="2022-05-12T16:25:10.592" v="60" actId="1035"/>
          <ac:picMkLst>
            <pc:docMk/>
            <pc:sldMk cId="155305035" sldId="267"/>
            <ac:picMk id="8" creationId="{A2B863A1-A3D5-4C26-AF8C-822193603C5B}"/>
          </ac:picMkLst>
        </pc:picChg>
        <pc:picChg chg="add mod">
          <ac:chgData name="James Lee" userId="0c63859d-0af0-46ae-b75a-592aa522f718" providerId="ADAL" clId="{6441AEEA-C82C-452C-8CE0-490AC058E560}" dt="2022-05-12T16:25:28.444" v="63" actId="14100"/>
          <ac:picMkLst>
            <pc:docMk/>
            <pc:sldMk cId="155305035" sldId="267"/>
            <ac:picMk id="10" creationId="{A85AA603-B930-4F93-939D-405BE4904E55}"/>
          </ac:picMkLst>
        </pc:picChg>
        <pc:picChg chg="add mod">
          <ac:chgData name="James Lee" userId="0c63859d-0af0-46ae-b75a-592aa522f718" providerId="ADAL" clId="{6441AEEA-C82C-452C-8CE0-490AC058E560}" dt="2022-05-12T16:25:47.148" v="75" actId="14100"/>
          <ac:picMkLst>
            <pc:docMk/>
            <pc:sldMk cId="155305035" sldId="267"/>
            <ac:picMk id="11" creationId="{BE205EA2-58AA-41A5-9911-91FFF348E108}"/>
          </ac:picMkLst>
        </pc:picChg>
        <pc:picChg chg="add mod">
          <ac:chgData name="James Lee" userId="0c63859d-0af0-46ae-b75a-592aa522f718" providerId="ADAL" clId="{6441AEEA-C82C-452C-8CE0-490AC058E560}" dt="2022-05-12T16:26:03.169" v="78" actId="14100"/>
          <ac:picMkLst>
            <pc:docMk/>
            <pc:sldMk cId="155305035" sldId="267"/>
            <ac:picMk id="12" creationId="{54B1D5E3-B012-40C7-8180-E037ACD08161}"/>
          </ac:picMkLst>
        </pc:picChg>
        <pc:picChg chg="del">
          <ac:chgData name="James Lee" userId="0c63859d-0af0-46ae-b75a-592aa522f718" providerId="ADAL" clId="{6441AEEA-C82C-452C-8CE0-490AC058E560}" dt="2022-05-12T16:23:01.725" v="23" actId="478"/>
          <ac:picMkLst>
            <pc:docMk/>
            <pc:sldMk cId="155305035" sldId="267"/>
            <ac:picMk id="13" creationId="{618A2F91-1A85-4BD8-9876-BB7A31BCA711}"/>
          </ac:picMkLst>
        </pc:picChg>
        <pc:picChg chg="del">
          <ac:chgData name="James Lee" userId="0c63859d-0af0-46ae-b75a-592aa522f718" providerId="ADAL" clId="{6441AEEA-C82C-452C-8CE0-490AC058E560}" dt="2022-05-12T16:23:03.587" v="27" actId="478"/>
          <ac:picMkLst>
            <pc:docMk/>
            <pc:sldMk cId="155305035" sldId="267"/>
            <ac:picMk id="15" creationId="{C15EC516-1BDE-407B-AEAE-287F1900399B}"/>
          </ac:picMkLst>
        </pc:picChg>
        <pc:picChg chg="del">
          <ac:chgData name="James Lee" userId="0c63859d-0af0-46ae-b75a-592aa522f718" providerId="ADAL" clId="{6441AEEA-C82C-452C-8CE0-490AC058E560}" dt="2022-05-12T16:23:02.974" v="26" actId="478"/>
          <ac:picMkLst>
            <pc:docMk/>
            <pc:sldMk cId="155305035" sldId="267"/>
            <ac:picMk id="22" creationId="{468EE90B-D75A-4AF8-A151-48B59DE0C98D}"/>
          </ac:picMkLst>
        </pc:picChg>
      </pc:sldChg>
      <pc:sldChg chg="addSp delSp modSp">
        <pc:chgData name="James Lee" userId="0c63859d-0af0-46ae-b75a-592aa522f718" providerId="ADAL" clId="{6441AEEA-C82C-452C-8CE0-490AC058E560}" dt="2022-05-12T16:26:25.352" v="86" actId="14100"/>
        <pc:sldMkLst>
          <pc:docMk/>
          <pc:sldMk cId="3048686876" sldId="268"/>
        </pc:sldMkLst>
        <pc:spChg chg="mod">
          <ac:chgData name="James Lee" userId="0c63859d-0af0-46ae-b75a-592aa522f718" providerId="ADAL" clId="{6441AEEA-C82C-452C-8CE0-490AC058E560}" dt="2022-05-12T16:26:25.352" v="86" actId="14100"/>
          <ac:spMkLst>
            <pc:docMk/>
            <pc:sldMk cId="3048686876" sldId="268"/>
            <ac:spMk id="7" creationId="{8E32F482-CA9A-4E7F-B835-7EBA3BACC0C5}"/>
          </ac:spMkLst>
        </pc:spChg>
        <pc:picChg chg="del">
          <ac:chgData name="James Lee" userId="0c63859d-0af0-46ae-b75a-592aa522f718" providerId="ADAL" clId="{6441AEEA-C82C-452C-8CE0-490AC058E560}" dt="2022-05-12T16:26:13.969" v="79" actId="478"/>
          <ac:picMkLst>
            <pc:docMk/>
            <pc:sldMk cId="3048686876" sldId="268"/>
            <ac:picMk id="5" creationId="{0116E79E-0791-45A5-8D6D-DA3BA5CADCD8}"/>
          </ac:picMkLst>
        </pc:picChg>
        <pc:picChg chg="add mod">
          <ac:chgData name="James Lee" userId="0c63859d-0af0-46ae-b75a-592aa522f718" providerId="ADAL" clId="{6441AEEA-C82C-452C-8CE0-490AC058E560}" dt="2022-05-12T16:26:21.468" v="85" actId="14100"/>
          <ac:picMkLst>
            <pc:docMk/>
            <pc:sldMk cId="3048686876" sldId="268"/>
            <ac:picMk id="6" creationId="{1CE8E65D-D744-4505-8C6C-44C43645FD77}"/>
          </ac:picMkLst>
        </pc:picChg>
      </pc:sldChg>
      <pc:sldChg chg="modSp">
        <pc:chgData name="James Lee" userId="0c63859d-0af0-46ae-b75a-592aa522f718" providerId="ADAL" clId="{6441AEEA-C82C-452C-8CE0-490AC058E560}" dt="2022-05-12T16:39:23.593" v="331" actId="20577"/>
        <pc:sldMkLst>
          <pc:docMk/>
          <pc:sldMk cId="786015859" sldId="278"/>
        </pc:sldMkLst>
        <pc:spChg chg="mod">
          <ac:chgData name="James Lee" userId="0c63859d-0af0-46ae-b75a-592aa522f718" providerId="ADAL" clId="{6441AEEA-C82C-452C-8CE0-490AC058E560}" dt="2022-05-12T16:38:34.887" v="253" actId="20577"/>
          <ac:spMkLst>
            <pc:docMk/>
            <pc:sldMk cId="786015859" sldId="278"/>
            <ac:spMk id="7" creationId="{A639A1AF-0712-46DC-9A0C-60F08D1435CD}"/>
          </ac:spMkLst>
        </pc:spChg>
        <pc:spChg chg="mod">
          <ac:chgData name="James Lee" userId="0c63859d-0af0-46ae-b75a-592aa522f718" providerId="ADAL" clId="{6441AEEA-C82C-452C-8CE0-490AC058E560}" dt="2022-05-12T16:39:23.593" v="331" actId="20577"/>
          <ac:spMkLst>
            <pc:docMk/>
            <pc:sldMk cId="786015859" sldId="278"/>
            <ac:spMk id="9" creationId="{2844AEF9-3158-44C0-B8DB-DB44E7EB2610}"/>
          </ac:spMkLst>
        </pc:spChg>
        <pc:graphicFrameChg chg="mod modGraphic">
          <ac:chgData name="James Lee" userId="0c63859d-0af0-46ae-b75a-592aa522f718" providerId="ADAL" clId="{6441AEEA-C82C-452C-8CE0-490AC058E560}" dt="2022-05-12T16:37:51.596" v="244" actId="20577"/>
          <ac:graphicFrameMkLst>
            <pc:docMk/>
            <pc:sldMk cId="786015859" sldId="278"/>
            <ac:graphicFrameMk id="5" creationId="{30D05BC6-C927-41D8-8814-D2CBD02A666C}"/>
          </ac:graphicFrameMkLst>
        </pc:graphicFrameChg>
      </pc:sldChg>
      <pc:sldChg chg="modSp">
        <pc:chgData name="James Lee" userId="0c63859d-0af0-46ae-b75a-592aa522f718" providerId="ADAL" clId="{6441AEEA-C82C-452C-8CE0-490AC058E560}" dt="2022-05-12T16:41:53.221" v="370" actId="20577"/>
        <pc:sldMkLst>
          <pc:docMk/>
          <pc:sldMk cId="3354914565" sldId="281"/>
        </pc:sldMkLst>
        <pc:spChg chg="mod">
          <ac:chgData name="James Lee" userId="0c63859d-0af0-46ae-b75a-592aa522f718" providerId="ADAL" clId="{6441AEEA-C82C-452C-8CE0-490AC058E560}" dt="2022-05-12T16:39:56.795" v="341" actId="20577"/>
          <ac:spMkLst>
            <pc:docMk/>
            <pc:sldMk cId="3354914565" sldId="281"/>
            <ac:spMk id="7" creationId="{03AD4735-F311-42CF-BB6F-FE5510E80D7A}"/>
          </ac:spMkLst>
        </pc:spChg>
        <pc:spChg chg="mod">
          <ac:chgData name="James Lee" userId="0c63859d-0af0-46ae-b75a-592aa522f718" providerId="ADAL" clId="{6441AEEA-C82C-452C-8CE0-490AC058E560}" dt="2022-05-12T16:41:53.221" v="370" actId="20577"/>
          <ac:spMkLst>
            <pc:docMk/>
            <pc:sldMk cId="3354914565" sldId="281"/>
            <ac:spMk id="9" creationId="{C8446737-4D38-4B97-B7CC-AFB5F97757C4}"/>
          </ac:spMkLst>
        </pc:spChg>
        <pc:graphicFrameChg chg="mod">
          <ac:chgData name="James Lee" userId="0c63859d-0af0-46ae-b75a-592aa522f718" providerId="ADAL" clId="{6441AEEA-C82C-452C-8CE0-490AC058E560}" dt="2022-05-12T16:41:18.179" v="369" actId="20577"/>
          <ac:graphicFrameMkLst>
            <pc:docMk/>
            <pc:sldMk cId="3354914565" sldId="281"/>
            <ac:graphicFrameMk id="5" creationId="{30D05BC6-C927-41D8-8814-D2CBD02A666C}"/>
          </ac:graphicFrameMkLst>
        </pc:graphicFrameChg>
      </pc:sldChg>
      <pc:sldChg chg="addSp delSp modSp">
        <pc:chgData name="James Lee" userId="0c63859d-0af0-46ae-b75a-592aa522f718" providerId="ADAL" clId="{6441AEEA-C82C-452C-8CE0-490AC058E560}" dt="2022-05-12T16:50:56.829" v="677" actId="478"/>
        <pc:sldMkLst>
          <pc:docMk/>
          <pc:sldMk cId="923014150" sldId="287"/>
        </pc:sldMkLst>
        <pc:spChg chg="mod">
          <ac:chgData name="James Lee" userId="0c63859d-0af0-46ae-b75a-592aa522f718" providerId="ADAL" clId="{6441AEEA-C82C-452C-8CE0-490AC058E560}" dt="2022-05-12T16:49:59.774" v="669" actId="14100"/>
          <ac:spMkLst>
            <pc:docMk/>
            <pc:sldMk cId="923014150" sldId="287"/>
            <ac:spMk id="7" creationId="{8E32F482-CA9A-4E7F-B835-7EBA3BACC0C5}"/>
          </ac:spMkLst>
        </pc:spChg>
        <pc:spChg chg="mod ord">
          <ac:chgData name="James Lee" userId="0c63859d-0af0-46ae-b75a-592aa522f718" providerId="ADAL" clId="{6441AEEA-C82C-452C-8CE0-490AC058E560}" dt="2022-05-12T16:50:49.863" v="675" actId="20577"/>
          <ac:spMkLst>
            <pc:docMk/>
            <pc:sldMk cId="923014150" sldId="287"/>
            <ac:spMk id="10" creationId="{58DDE757-201D-431E-9B8E-6398EF986863}"/>
          </ac:spMkLst>
        </pc:spChg>
        <pc:spChg chg="del">
          <ac:chgData name="James Lee" userId="0c63859d-0af0-46ae-b75a-592aa522f718" providerId="ADAL" clId="{6441AEEA-C82C-452C-8CE0-490AC058E560}" dt="2022-05-12T16:50:55.346" v="676" actId="478"/>
          <ac:spMkLst>
            <pc:docMk/>
            <pc:sldMk cId="923014150" sldId="287"/>
            <ac:spMk id="11" creationId="{9F52AC87-D07F-4C86-B4B1-8638BF10EBB5}"/>
          </ac:spMkLst>
        </pc:spChg>
        <pc:picChg chg="del">
          <ac:chgData name="James Lee" userId="0c63859d-0af0-46ae-b75a-592aa522f718" providerId="ADAL" clId="{6441AEEA-C82C-452C-8CE0-490AC058E560}" dt="2022-05-12T16:49:44.671" v="654" actId="478"/>
          <ac:picMkLst>
            <pc:docMk/>
            <pc:sldMk cId="923014150" sldId="287"/>
            <ac:picMk id="8" creationId="{3A8D95B1-CB98-4BBA-971D-B716919A138E}"/>
          </ac:picMkLst>
        </pc:picChg>
        <pc:picChg chg="del">
          <ac:chgData name="James Lee" userId="0c63859d-0af0-46ae-b75a-592aa522f718" providerId="ADAL" clId="{6441AEEA-C82C-452C-8CE0-490AC058E560}" dt="2022-05-12T16:49:45.073" v="655" actId="478"/>
          <ac:picMkLst>
            <pc:docMk/>
            <pc:sldMk cId="923014150" sldId="287"/>
            <ac:picMk id="9" creationId="{BA5F1528-3505-4E70-A6E7-DF47D5036AF4}"/>
          </ac:picMkLst>
        </pc:picChg>
        <pc:picChg chg="add mod">
          <ac:chgData name="James Lee" userId="0c63859d-0af0-46ae-b75a-592aa522f718" providerId="ADAL" clId="{6441AEEA-C82C-452C-8CE0-490AC058E560}" dt="2022-05-12T16:49:55.226" v="668" actId="14100"/>
          <ac:picMkLst>
            <pc:docMk/>
            <pc:sldMk cId="923014150" sldId="287"/>
            <ac:picMk id="12" creationId="{C81E7916-5C4E-4510-9721-348B452AE20C}"/>
          </ac:picMkLst>
        </pc:picChg>
        <pc:picChg chg="add del mod">
          <ac:chgData name="James Lee" userId="0c63859d-0af0-46ae-b75a-592aa522f718" providerId="ADAL" clId="{6441AEEA-C82C-452C-8CE0-490AC058E560}" dt="2022-05-12T16:50:56.829" v="677" actId="478"/>
          <ac:picMkLst>
            <pc:docMk/>
            <pc:sldMk cId="923014150" sldId="287"/>
            <ac:picMk id="13" creationId="{9E21B278-0873-4568-95B3-2C3DEEB0FAFA}"/>
          </ac:picMkLst>
        </pc:picChg>
      </pc:sldChg>
      <pc:sldChg chg="addSp delSp modSp">
        <pc:chgData name="James Lee" userId="0c63859d-0af0-46ae-b75a-592aa522f718" providerId="ADAL" clId="{6441AEEA-C82C-452C-8CE0-490AC058E560}" dt="2022-05-12T16:58:28.642" v="1024" actId="14100"/>
        <pc:sldMkLst>
          <pc:docMk/>
          <pc:sldMk cId="69000357" sldId="293"/>
        </pc:sldMkLst>
        <pc:spChg chg="mod">
          <ac:chgData name="James Lee" userId="0c63859d-0af0-46ae-b75a-592aa522f718" providerId="ADAL" clId="{6441AEEA-C82C-452C-8CE0-490AC058E560}" dt="2022-05-12T16:58:18.647" v="1021" actId="20577"/>
          <ac:spMkLst>
            <pc:docMk/>
            <pc:sldMk cId="69000357" sldId="293"/>
            <ac:spMk id="4" creationId="{53FA39E9-61C6-4AAE-9707-D8433BE46AD7}"/>
          </ac:spMkLst>
        </pc:spChg>
        <pc:spChg chg="mod">
          <ac:chgData name="James Lee" userId="0c63859d-0af0-46ae-b75a-592aa522f718" providerId="ADAL" clId="{6441AEEA-C82C-452C-8CE0-490AC058E560}" dt="2022-05-12T16:58:28.642" v="1024" actId="14100"/>
          <ac:spMkLst>
            <pc:docMk/>
            <pc:sldMk cId="69000357" sldId="293"/>
            <ac:spMk id="7" creationId="{8E32F482-CA9A-4E7F-B835-7EBA3BACC0C5}"/>
          </ac:spMkLst>
        </pc:spChg>
        <pc:picChg chg="add mod">
          <ac:chgData name="James Lee" userId="0c63859d-0af0-46ae-b75a-592aa522f718" providerId="ADAL" clId="{6441AEEA-C82C-452C-8CE0-490AC058E560}" dt="2022-05-12T16:58:25.253" v="1023" actId="14100"/>
          <ac:picMkLst>
            <pc:docMk/>
            <pc:sldMk cId="69000357" sldId="293"/>
            <ac:picMk id="5" creationId="{33A854CA-BEED-47A7-9CC2-263E3B587BDE}"/>
          </ac:picMkLst>
        </pc:picChg>
        <pc:picChg chg="del">
          <ac:chgData name="James Lee" userId="0c63859d-0af0-46ae-b75a-592aa522f718" providerId="ADAL" clId="{6441AEEA-C82C-452C-8CE0-490AC058E560}" dt="2022-05-12T16:58:15.387" v="1009" actId="478"/>
          <ac:picMkLst>
            <pc:docMk/>
            <pc:sldMk cId="69000357" sldId="293"/>
            <ac:picMk id="6" creationId="{D12B2338-DB93-4D61-B414-F1B0D8509C21}"/>
          </ac:picMkLst>
        </pc:picChg>
      </pc:sldChg>
      <pc:sldChg chg="modSp add">
        <pc:chgData name="James Lee" userId="0c63859d-0af0-46ae-b75a-592aa522f718" providerId="ADAL" clId="{6441AEEA-C82C-452C-8CE0-490AC058E560}" dt="2022-05-13T08:51:35.418" v="3042"/>
        <pc:sldMkLst>
          <pc:docMk/>
          <pc:sldMk cId="2266980775" sldId="294"/>
        </pc:sldMkLst>
        <pc:spChg chg="mod">
          <ac:chgData name="James Lee" userId="0c63859d-0af0-46ae-b75a-592aa522f718" providerId="ADAL" clId="{6441AEEA-C82C-452C-8CE0-490AC058E560}" dt="2022-05-13T08:51:35.418" v="3042"/>
          <ac:spMkLst>
            <pc:docMk/>
            <pc:sldMk cId="2266980775" sldId="294"/>
            <ac:spMk id="8" creationId="{4AB8170F-C416-4E74-8F11-7C7791DABC23}"/>
          </ac:spMkLst>
        </pc:spChg>
        <pc:spChg chg="mod">
          <ac:chgData name="James Lee" userId="0c63859d-0af0-46ae-b75a-592aa522f718" providerId="ADAL" clId="{6441AEEA-C82C-452C-8CE0-490AC058E560}" dt="2022-05-13T08:51:23.387" v="3041"/>
          <ac:spMkLst>
            <pc:docMk/>
            <pc:sldMk cId="2266980775" sldId="294"/>
            <ac:spMk id="10" creationId="{A8CF178C-433D-4FE5-BB9D-4C70DB12D27E}"/>
          </ac:spMkLst>
        </pc:spChg>
      </pc:sldChg>
      <pc:sldChg chg="addSp delSp modSp">
        <pc:chgData name="James Lee" userId="0c63859d-0af0-46ae-b75a-592aa522f718" providerId="ADAL" clId="{6441AEEA-C82C-452C-8CE0-490AC058E560}" dt="2022-05-12T16:59:15.424" v="1070" actId="14100"/>
        <pc:sldMkLst>
          <pc:docMk/>
          <pc:sldMk cId="1195377043" sldId="301"/>
        </pc:sldMkLst>
        <pc:spChg chg="mod">
          <ac:chgData name="James Lee" userId="0c63859d-0af0-46ae-b75a-592aa522f718" providerId="ADAL" clId="{6441AEEA-C82C-452C-8CE0-490AC058E560}" dt="2022-05-12T16:58:50.321" v="1062" actId="20577"/>
          <ac:spMkLst>
            <pc:docMk/>
            <pc:sldMk cId="1195377043" sldId="301"/>
            <ac:spMk id="4" creationId="{53FA39E9-61C6-4AAE-9707-D8433BE46AD7}"/>
          </ac:spMkLst>
        </pc:spChg>
        <pc:spChg chg="mod">
          <ac:chgData name="James Lee" userId="0c63859d-0af0-46ae-b75a-592aa522f718" providerId="ADAL" clId="{6441AEEA-C82C-452C-8CE0-490AC058E560}" dt="2022-05-12T16:59:15.424" v="1070" actId="14100"/>
          <ac:spMkLst>
            <pc:docMk/>
            <pc:sldMk cId="1195377043" sldId="301"/>
            <ac:spMk id="7" creationId="{8E32F482-CA9A-4E7F-B835-7EBA3BACC0C5}"/>
          </ac:spMkLst>
        </pc:spChg>
        <pc:picChg chg="del">
          <ac:chgData name="James Lee" userId="0c63859d-0af0-46ae-b75a-592aa522f718" providerId="ADAL" clId="{6441AEEA-C82C-452C-8CE0-490AC058E560}" dt="2022-05-12T16:59:05.592" v="1063" actId="478"/>
          <ac:picMkLst>
            <pc:docMk/>
            <pc:sldMk cId="1195377043" sldId="301"/>
            <ac:picMk id="5" creationId="{BB52FCB3-F3D3-4E0A-B0DE-94A8B685FA34}"/>
          </ac:picMkLst>
        </pc:picChg>
        <pc:picChg chg="add mod">
          <ac:chgData name="James Lee" userId="0c63859d-0af0-46ae-b75a-592aa522f718" providerId="ADAL" clId="{6441AEEA-C82C-452C-8CE0-490AC058E560}" dt="2022-05-12T16:59:12.365" v="1069" actId="14100"/>
          <ac:picMkLst>
            <pc:docMk/>
            <pc:sldMk cId="1195377043" sldId="301"/>
            <ac:picMk id="6" creationId="{901292BF-5FBE-4295-8AE8-F8FDB43B7155}"/>
          </ac:picMkLst>
        </pc:picChg>
      </pc:sldChg>
      <pc:sldChg chg="modSp">
        <pc:chgData name="James Lee" userId="0c63859d-0af0-46ae-b75a-592aa522f718" providerId="ADAL" clId="{6441AEEA-C82C-452C-8CE0-490AC058E560}" dt="2022-05-13T15:25:34.804" v="5902" actId="6549"/>
        <pc:sldMkLst>
          <pc:docMk/>
          <pc:sldMk cId="224496512" sldId="312"/>
        </pc:sldMkLst>
        <pc:spChg chg="mod">
          <ac:chgData name="James Lee" userId="0c63859d-0af0-46ae-b75a-592aa522f718" providerId="ADAL" clId="{6441AEEA-C82C-452C-8CE0-490AC058E560}" dt="2022-05-13T15:25:34.804" v="5902" actId="6549"/>
          <ac:spMkLst>
            <pc:docMk/>
            <pc:sldMk cId="224496512" sldId="312"/>
            <ac:spMk id="6" creationId="{F8F0491C-05A4-4BFF-9C5B-0BAB84FD686F}"/>
          </ac:spMkLst>
        </pc:spChg>
      </pc:sldChg>
      <pc:sldChg chg="addSp delSp modSp">
        <pc:chgData name="James Lee" userId="0c63859d-0af0-46ae-b75a-592aa522f718" providerId="ADAL" clId="{6441AEEA-C82C-452C-8CE0-490AC058E560}" dt="2022-05-12T16:54:55.897" v="855" actId="478"/>
        <pc:sldMkLst>
          <pc:docMk/>
          <pc:sldMk cId="426813637" sldId="338"/>
        </pc:sldMkLst>
        <pc:spChg chg="mod">
          <ac:chgData name="James Lee" userId="0c63859d-0af0-46ae-b75a-592aa522f718" providerId="ADAL" clId="{6441AEEA-C82C-452C-8CE0-490AC058E560}" dt="2022-05-12T16:54:26.720" v="852" actId="14100"/>
          <ac:spMkLst>
            <pc:docMk/>
            <pc:sldMk cId="426813637" sldId="338"/>
            <ac:spMk id="7" creationId="{8E32F482-CA9A-4E7F-B835-7EBA3BACC0C5}"/>
          </ac:spMkLst>
        </pc:spChg>
        <pc:picChg chg="add mod">
          <ac:chgData name="James Lee" userId="0c63859d-0af0-46ae-b75a-592aa522f718" providerId="ADAL" clId="{6441AEEA-C82C-452C-8CE0-490AC058E560}" dt="2022-05-12T16:54:21.782" v="851" actId="14100"/>
          <ac:picMkLst>
            <pc:docMk/>
            <pc:sldMk cId="426813637" sldId="338"/>
            <ac:picMk id="5" creationId="{0E0784A9-A7A8-4401-8F7F-F7398959DC8C}"/>
          </ac:picMkLst>
        </pc:picChg>
        <pc:picChg chg="add del mod">
          <ac:chgData name="James Lee" userId="0c63859d-0af0-46ae-b75a-592aa522f718" providerId="ADAL" clId="{6441AEEA-C82C-452C-8CE0-490AC058E560}" dt="2022-05-12T16:54:55.897" v="855" actId="478"/>
          <ac:picMkLst>
            <pc:docMk/>
            <pc:sldMk cId="426813637" sldId="338"/>
            <ac:picMk id="6" creationId="{F507D78B-918B-46B9-9D8E-6E2A4DAE1554}"/>
          </ac:picMkLst>
        </pc:picChg>
        <pc:picChg chg="del">
          <ac:chgData name="James Lee" userId="0c63859d-0af0-46ae-b75a-592aa522f718" providerId="ADAL" clId="{6441AEEA-C82C-452C-8CE0-490AC058E560}" dt="2022-05-12T16:54:13.118" v="846" actId="478"/>
          <ac:picMkLst>
            <pc:docMk/>
            <pc:sldMk cId="426813637" sldId="338"/>
            <ac:picMk id="10" creationId="{8B06BF43-A864-42B5-BE68-407F6EDB0A2F}"/>
          </ac:picMkLst>
        </pc:picChg>
      </pc:sldChg>
      <pc:sldChg chg="addSp delSp modSp add">
        <pc:chgData name="James Lee" userId="0c63859d-0af0-46ae-b75a-592aa522f718" providerId="ADAL" clId="{6441AEEA-C82C-452C-8CE0-490AC058E560}" dt="2022-05-13T08:55:24.465" v="3102" actId="478"/>
        <pc:sldMkLst>
          <pc:docMk/>
          <pc:sldMk cId="2396885200" sldId="339"/>
        </pc:sldMkLst>
        <pc:spChg chg="mod">
          <ac:chgData name="James Lee" userId="0c63859d-0af0-46ae-b75a-592aa522f718" providerId="ADAL" clId="{6441AEEA-C82C-452C-8CE0-490AC058E560}" dt="2022-05-13T08:50:52.858" v="3014" actId="20577"/>
          <ac:spMkLst>
            <pc:docMk/>
            <pc:sldMk cId="2396885200" sldId="339"/>
            <ac:spMk id="8" creationId="{4AB8170F-C416-4E74-8F11-7C7791DABC23}"/>
          </ac:spMkLst>
        </pc:spChg>
        <pc:spChg chg="mod">
          <ac:chgData name="James Lee" userId="0c63859d-0af0-46ae-b75a-592aa522f718" providerId="ADAL" clId="{6441AEEA-C82C-452C-8CE0-490AC058E560}" dt="2022-05-13T08:51:17.581" v="3040" actId="20577"/>
          <ac:spMkLst>
            <pc:docMk/>
            <pc:sldMk cId="2396885200" sldId="339"/>
            <ac:spMk id="10" creationId="{A8CF178C-433D-4FE5-BB9D-4C70DB12D27E}"/>
          </ac:spMkLst>
        </pc:spChg>
        <pc:spChg chg="add del mod">
          <ac:chgData name="James Lee" userId="0c63859d-0af0-46ae-b75a-592aa522f718" providerId="ADAL" clId="{6441AEEA-C82C-452C-8CE0-490AC058E560}" dt="2022-05-13T08:55:24.465" v="3102" actId="478"/>
          <ac:spMkLst>
            <pc:docMk/>
            <pc:sldMk cId="2396885200" sldId="339"/>
            <ac:spMk id="11" creationId="{F059415B-972D-45D7-90E7-266CA5391ACD}"/>
          </ac:spMkLst>
        </pc:spChg>
      </pc:sldChg>
      <pc:sldChg chg="addSp delSp modSp">
        <pc:chgData name="James Lee" userId="0c63859d-0af0-46ae-b75a-592aa522f718" providerId="ADAL" clId="{6441AEEA-C82C-452C-8CE0-490AC058E560}" dt="2022-05-13T09:21:32.299" v="3557" actId="14100"/>
        <pc:sldMkLst>
          <pc:docMk/>
          <pc:sldMk cId="3083908886" sldId="341"/>
        </pc:sldMkLst>
        <pc:spChg chg="mod">
          <ac:chgData name="James Lee" userId="0c63859d-0af0-46ae-b75a-592aa522f718" providerId="ADAL" clId="{6441AEEA-C82C-452C-8CE0-490AC058E560}" dt="2022-05-12T16:59:36.561" v="1081" actId="20577"/>
          <ac:spMkLst>
            <pc:docMk/>
            <pc:sldMk cId="3083908886" sldId="341"/>
            <ac:spMk id="9" creationId="{3EA9EC70-736E-491E-9042-63651D3E8C4C}"/>
          </ac:spMkLst>
        </pc:spChg>
        <pc:picChg chg="add mod">
          <ac:chgData name="James Lee" userId="0c63859d-0af0-46ae-b75a-592aa522f718" providerId="ADAL" clId="{6441AEEA-C82C-452C-8CE0-490AC058E560}" dt="2022-05-13T09:20:45.284" v="3536" actId="14100"/>
          <ac:picMkLst>
            <pc:docMk/>
            <pc:sldMk cId="3083908886" sldId="341"/>
            <ac:picMk id="2" creationId="{4417C2AA-C700-4C07-8256-8348C8D3852A}"/>
          </ac:picMkLst>
        </pc:picChg>
        <pc:picChg chg="del">
          <ac:chgData name="James Lee" userId="0c63859d-0af0-46ae-b75a-592aa522f718" providerId="ADAL" clId="{6441AEEA-C82C-452C-8CE0-490AC058E560}" dt="2022-05-12T16:59:31.798" v="1073" actId="478"/>
          <ac:picMkLst>
            <pc:docMk/>
            <pc:sldMk cId="3083908886" sldId="341"/>
            <ac:picMk id="2" creationId="{57023B60-571C-4B7A-978A-D246774FE09D}"/>
          </ac:picMkLst>
        </pc:picChg>
        <pc:picChg chg="add mod">
          <ac:chgData name="James Lee" userId="0c63859d-0af0-46ae-b75a-592aa522f718" providerId="ADAL" clId="{6441AEEA-C82C-452C-8CE0-490AC058E560}" dt="2022-05-13T09:20:50.649" v="3538" actId="14100"/>
          <ac:picMkLst>
            <pc:docMk/>
            <pc:sldMk cId="3083908886" sldId="341"/>
            <ac:picMk id="3" creationId="{1D1300A7-EC31-4EA2-9932-613D86757C10}"/>
          </ac:picMkLst>
        </pc:picChg>
        <pc:picChg chg="del">
          <ac:chgData name="James Lee" userId="0c63859d-0af0-46ae-b75a-592aa522f718" providerId="ADAL" clId="{6441AEEA-C82C-452C-8CE0-490AC058E560}" dt="2022-05-12T16:59:32.131" v="1074" actId="478"/>
          <ac:picMkLst>
            <pc:docMk/>
            <pc:sldMk cId="3083908886" sldId="341"/>
            <ac:picMk id="3" creationId="{E5F85DD0-1979-4312-8F2A-841F80D6856E}"/>
          </ac:picMkLst>
        </pc:picChg>
        <pc:picChg chg="add mod">
          <ac:chgData name="James Lee" userId="0c63859d-0af0-46ae-b75a-592aa522f718" providerId="ADAL" clId="{6441AEEA-C82C-452C-8CE0-490AC058E560}" dt="2022-05-13T09:20:55.940" v="3543" actId="1035"/>
          <ac:picMkLst>
            <pc:docMk/>
            <pc:sldMk cId="3083908886" sldId="341"/>
            <ac:picMk id="4" creationId="{50AEAE9D-B709-4891-8C57-3DECA1078826}"/>
          </ac:picMkLst>
        </pc:picChg>
        <pc:picChg chg="add mod">
          <ac:chgData name="James Lee" userId="0c63859d-0af0-46ae-b75a-592aa522f718" providerId="ADAL" clId="{6441AEEA-C82C-452C-8CE0-490AC058E560}" dt="2022-05-13T09:21:02.776" v="3547" actId="1037"/>
          <ac:picMkLst>
            <pc:docMk/>
            <pc:sldMk cId="3083908886" sldId="341"/>
            <ac:picMk id="5" creationId="{F76AFAA5-E129-4B75-AE2E-4C3F05EE0BB0}"/>
          </ac:picMkLst>
        </pc:picChg>
        <pc:picChg chg="add mod">
          <ac:chgData name="James Lee" userId="0c63859d-0af0-46ae-b75a-592aa522f718" providerId="ADAL" clId="{6441AEEA-C82C-452C-8CE0-490AC058E560}" dt="2022-05-13T09:21:11.010" v="3550" actId="14100"/>
          <ac:picMkLst>
            <pc:docMk/>
            <pc:sldMk cId="3083908886" sldId="341"/>
            <ac:picMk id="6" creationId="{B7CA45C7-CD5F-4A1E-AB27-5BFF11B54362}"/>
          </ac:picMkLst>
        </pc:picChg>
        <pc:picChg chg="add mod">
          <ac:chgData name="James Lee" userId="0c63859d-0af0-46ae-b75a-592aa522f718" providerId="ADAL" clId="{6441AEEA-C82C-452C-8CE0-490AC058E560}" dt="2022-05-13T09:21:27.060" v="3555" actId="14100"/>
          <ac:picMkLst>
            <pc:docMk/>
            <pc:sldMk cId="3083908886" sldId="341"/>
            <ac:picMk id="7" creationId="{7B6E2DA1-5A8F-4BF0-8980-C61DD1DC6F95}"/>
          </ac:picMkLst>
        </pc:picChg>
        <pc:picChg chg="del">
          <ac:chgData name="James Lee" userId="0c63859d-0af0-46ae-b75a-592aa522f718" providerId="ADAL" clId="{6441AEEA-C82C-452C-8CE0-490AC058E560}" dt="2022-05-12T16:59:32.596" v="1075" actId="478"/>
          <ac:picMkLst>
            <pc:docMk/>
            <pc:sldMk cId="3083908886" sldId="341"/>
            <ac:picMk id="8" creationId="{6DE87513-42B4-44F9-8C28-FAFFB1547409}"/>
          </ac:picMkLst>
        </pc:picChg>
        <pc:picChg chg="add mod">
          <ac:chgData name="James Lee" userId="0c63859d-0af0-46ae-b75a-592aa522f718" providerId="ADAL" clId="{6441AEEA-C82C-452C-8CE0-490AC058E560}" dt="2022-05-13T09:21:32.299" v="3557" actId="14100"/>
          <ac:picMkLst>
            <pc:docMk/>
            <pc:sldMk cId="3083908886" sldId="341"/>
            <ac:picMk id="8" creationId="{D77A73F3-0F40-40E2-8BD2-D42FC44657D3}"/>
          </ac:picMkLst>
        </pc:picChg>
        <pc:picChg chg="del">
          <ac:chgData name="James Lee" userId="0c63859d-0af0-46ae-b75a-592aa522f718" providerId="ADAL" clId="{6441AEEA-C82C-452C-8CE0-490AC058E560}" dt="2022-05-12T16:59:34.275" v="1078" actId="478"/>
          <ac:picMkLst>
            <pc:docMk/>
            <pc:sldMk cId="3083908886" sldId="341"/>
            <ac:picMk id="10" creationId="{D4AB9E7F-7F2E-461B-96AA-D598DED11504}"/>
          </ac:picMkLst>
        </pc:picChg>
        <pc:picChg chg="del">
          <ac:chgData name="James Lee" userId="0c63859d-0af0-46ae-b75a-592aa522f718" providerId="ADAL" clId="{6441AEEA-C82C-452C-8CE0-490AC058E560}" dt="2022-05-12T16:59:33.698" v="1077" actId="478"/>
          <ac:picMkLst>
            <pc:docMk/>
            <pc:sldMk cId="3083908886" sldId="341"/>
            <ac:picMk id="11" creationId="{94830E86-5A8F-4A08-B084-C16B2419CB29}"/>
          </ac:picMkLst>
        </pc:picChg>
        <pc:picChg chg="del">
          <ac:chgData name="James Lee" userId="0c63859d-0af0-46ae-b75a-592aa522f718" providerId="ADAL" clId="{6441AEEA-C82C-452C-8CE0-490AC058E560}" dt="2022-05-12T16:59:34.932" v="1079" actId="478"/>
          <ac:picMkLst>
            <pc:docMk/>
            <pc:sldMk cId="3083908886" sldId="341"/>
            <ac:picMk id="12" creationId="{7BA3AD88-97AC-48EC-8C86-9DCC3FEAE4C2}"/>
          </ac:picMkLst>
        </pc:picChg>
        <pc:picChg chg="del">
          <ac:chgData name="James Lee" userId="0c63859d-0af0-46ae-b75a-592aa522f718" providerId="ADAL" clId="{6441AEEA-C82C-452C-8CE0-490AC058E560}" dt="2022-05-12T16:59:33.166" v="1076" actId="478"/>
          <ac:picMkLst>
            <pc:docMk/>
            <pc:sldMk cId="3083908886" sldId="341"/>
            <ac:picMk id="16" creationId="{D1A12EEE-0587-4D0C-A6EF-FF57A8DC28A6}"/>
          </ac:picMkLst>
        </pc:picChg>
      </pc:sldChg>
      <pc:sldChg chg="addSp delSp modSp">
        <pc:chgData name="James Lee" userId="0c63859d-0af0-46ae-b75a-592aa522f718" providerId="ADAL" clId="{6441AEEA-C82C-452C-8CE0-490AC058E560}" dt="2022-05-17T08:50:12.884" v="5921" actId="6549"/>
        <pc:sldMkLst>
          <pc:docMk/>
          <pc:sldMk cId="812972323" sldId="342"/>
        </pc:sldMkLst>
        <pc:spChg chg="mod">
          <ac:chgData name="James Lee" userId="0c63859d-0af0-46ae-b75a-592aa522f718" providerId="ADAL" clId="{6441AEEA-C82C-452C-8CE0-490AC058E560}" dt="2022-05-13T09:21:58.902" v="3563" actId="14100"/>
          <ac:spMkLst>
            <pc:docMk/>
            <pc:sldMk cId="812972323" sldId="342"/>
            <ac:spMk id="7" creationId="{8E32F482-CA9A-4E7F-B835-7EBA3BACC0C5}"/>
          </ac:spMkLst>
        </pc:spChg>
        <pc:spChg chg="mod">
          <ac:chgData name="James Lee" userId="0c63859d-0af0-46ae-b75a-592aa522f718" providerId="ADAL" clId="{6441AEEA-C82C-452C-8CE0-490AC058E560}" dt="2022-05-17T08:50:12.884" v="5921" actId="6549"/>
          <ac:spMkLst>
            <pc:docMk/>
            <pc:sldMk cId="812972323" sldId="342"/>
            <ac:spMk id="8" creationId="{C602E9F3-60E0-4923-94D2-68C4975E7FFC}"/>
          </ac:spMkLst>
        </pc:spChg>
        <pc:picChg chg="del">
          <ac:chgData name="James Lee" userId="0c63859d-0af0-46ae-b75a-592aa522f718" providerId="ADAL" clId="{6441AEEA-C82C-452C-8CE0-490AC058E560}" dt="2022-05-13T09:21:40.277" v="3558" actId="478"/>
          <ac:picMkLst>
            <pc:docMk/>
            <pc:sldMk cId="812972323" sldId="342"/>
            <ac:picMk id="6" creationId="{5FC4AA2E-42C4-4EC3-A3DB-B4B360BC46DE}"/>
          </ac:picMkLst>
        </pc:picChg>
        <pc:picChg chg="add mod">
          <ac:chgData name="James Lee" userId="0c63859d-0af0-46ae-b75a-592aa522f718" providerId="ADAL" clId="{6441AEEA-C82C-452C-8CE0-490AC058E560}" dt="2022-05-13T09:21:54.528" v="3562" actId="14100"/>
          <ac:picMkLst>
            <pc:docMk/>
            <pc:sldMk cId="812972323" sldId="342"/>
            <ac:picMk id="10" creationId="{6FC4DB8B-D72C-4F37-859B-0EE930DE63F4}"/>
          </ac:picMkLst>
        </pc:picChg>
        <pc:picChg chg="add del mod">
          <ac:chgData name="James Lee" userId="0c63859d-0af0-46ae-b75a-592aa522f718" providerId="ADAL" clId="{6441AEEA-C82C-452C-8CE0-490AC058E560}" dt="2022-05-13T09:23:20.466" v="3580" actId="478"/>
          <ac:picMkLst>
            <pc:docMk/>
            <pc:sldMk cId="812972323" sldId="342"/>
            <ac:picMk id="14" creationId="{C52F0CAC-1473-4049-9107-2403517F0DA8}"/>
          </ac:picMkLst>
        </pc:picChg>
        <pc:picChg chg="add del mod">
          <ac:chgData name="James Lee" userId="0c63859d-0af0-46ae-b75a-592aa522f718" providerId="ADAL" clId="{6441AEEA-C82C-452C-8CE0-490AC058E560}" dt="2022-05-13T09:23:21.083" v="3581" actId="478"/>
          <ac:picMkLst>
            <pc:docMk/>
            <pc:sldMk cId="812972323" sldId="342"/>
            <ac:picMk id="15" creationId="{5AE3ACE7-D100-4282-9672-E6DD26A98DAE}"/>
          </ac:picMkLst>
        </pc:picChg>
        <pc:picChg chg="add del mod">
          <ac:chgData name="James Lee" userId="0c63859d-0af0-46ae-b75a-592aa522f718" providerId="ADAL" clId="{6441AEEA-C82C-452C-8CE0-490AC058E560}" dt="2022-05-13T09:25:28.115" v="3683" actId="478"/>
          <ac:picMkLst>
            <pc:docMk/>
            <pc:sldMk cId="812972323" sldId="342"/>
            <ac:picMk id="16" creationId="{774EC116-8AC4-48BD-A4DB-BF9A465A4076}"/>
          </ac:picMkLst>
        </pc:picChg>
        <pc:picChg chg="add del mod">
          <ac:chgData name="James Lee" userId="0c63859d-0af0-46ae-b75a-592aa522f718" providerId="ADAL" clId="{6441AEEA-C82C-452C-8CE0-490AC058E560}" dt="2022-05-13T09:25:28.115" v="3683" actId="478"/>
          <ac:picMkLst>
            <pc:docMk/>
            <pc:sldMk cId="812972323" sldId="342"/>
            <ac:picMk id="17" creationId="{78343462-073E-44A4-8836-4E15001822A4}"/>
          </ac:picMkLst>
        </pc:picChg>
        <pc:cxnChg chg="del mod ord">
          <ac:chgData name="James Lee" userId="0c63859d-0af0-46ae-b75a-592aa522f718" providerId="ADAL" clId="{6441AEEA-C82C-452C-8CE0-490AC058E560}" dt="2022-05-13T09:25:28.115" v="3683" actId="478"/>
          <ac:cxnSpMkLst>
            <pc:docMk/>
            <pc:sldMk cId="812972323" sldId="342"/>
            <ac:cxnSpMk id="3" creationId="{462FDA2A-77A7-4AA8-AA2C-96462FA13A33}"/>
          </ac:cxnSpMkLst>
        </pc:cxnChg>
        <pc:cxnChg chg="add mod">
          <ac:chgData name="James Lee" userId="0c63859d-0af0-46ae-b75a-592aa522f718" providerId="ADAL" clId="{6441AEEA-C82C-452C-8CE0-490AC058E560}" dt="2022-05-17T08:50:11.186" v="5920" actId="1036"/>
          <ac:cxnSpMkLst>
            <pc:docMk/>
            <pc:sldMk cId="812972323" sldId="342"/>
            <ac:cxnSpMk id="6" creationId="{52D01880-E6DA-49BB-A7A9-4D0071B9340F}"/>
          </ac:cxnSpMkLst>
        </pc:cxnChg>
        <pc:cxnChg chg="del ord">
          <ac:chgData name="James Lee" userId="0c63859d-0af0-46ae-b75a-592aa522f718" providerId="ADAL" clId="{6441AEEA-C82C-452C-8CE0-490AC058E560}" dt="2022-05-13T09:23:07.130" v="3570" actId="478"/>
          <ac:cxnSpMkLst>
            <pc:docMk/>
            <pc:sldMk cId="812972323" sldId="342"/>
            <ac:cxnSpMk id="11" creationId="{F231A026-4D1D-4C01-8925-768035ABF4C7}"/>
          </ac:cxnSpMkLst>
        </pc:cxnChg>
        <pc:cxnChg chg="del ord">
          <ac:chgData name="James Lee" userId="0c63859d-0af0-46ae-b75a-592aa522f718" providerId="ADAL" clId="{6441AEEA-C82C-452C-8CE0-490AC058E560}" dt="2022-05-13T09:23:07.892" v="3571" actId="478"/>
          <ac:cxnSpMkLst>
            <pc:docMk/>
            <pc:sldMk cId="812972323" sldId="342"/>
            <ac:cxnSpMk id="12" creationId="{A9347290-22D4-4A4D-A236-92E16A25A588}"/>
          </ac:cxnSpMkLst>
        </pc:cxnChg>
        <pc:cxnChg chg="del ord">
          <ac:chgData name="James Lee" userId="0c63859d-0af0-46ae-b75a-592aa522f718" providerId="ADAL" clId="{6441AEEA-C82C-452C-8CE0-490AC058E560}" dt="2022-05-13T09:23:00.276" v="3569" actId="478"/>
          <ac:cxnSpMkLst>
            <pc:docMk/>
            <pc:sldMk cId="812972323" sldId="342"/>
            <ac:cxnSpMk id="13" creationId="{7E5C95F7-65B3-4A69-AF6D-57DC512A30FF}"/>
          </ac:cxnSpMkLst>
        </pc:cxnChg>
      </pc:sldChg>
      <pc:sldChg chg="modSp add">
        <pc:chgData name="James Lee" userId="0c63859d-0af0-46ae-b75a-592aa522f718" providerId="ADAL" clId="{6441AEEA-C82C-452C-8CE0-490AC058E560}" dt="2022-05-12T16:29:11.872" v="95" actId="6549"/>
        <pc:sldMkLst>
          <pc:docMk/>
          <pc:sldMk cId="2463370617" sldId="345"/>
        </pc:sldMkLst>
        <pc:spChg chg="mod">
          <ac:chgData name="James Lee" userId="0c63859d-0af0-46ae-b75a-592aa522f718" providerId="ADAL" clId="{6441AEEA-C82C-452C-8CE0-490AC058E560}" dt="2022-05-12T16:27:20.234" v="92" actId="20577"/>
          <ac:spMkLst>
            <pc:docMk/>
            <pc:sldMk cId="2463370617" sldId="345"/>
            <ac:spMk id="2" creationId="{CD83C9F0-5649-4B5E-9E36-E84F60CCCB0B}"/>
          </ac:spMkLst>
        </pc:spChg>
        <pc:spChg chg="mod">
          <ac:chgData name="James Lee" userId="0c63859d-0af0-46ae-b75a-592aa522f718" providerId="ADAL" clId="{6441AEEA-C82C-452C-8CE0-490AC058E560}" dt="2022-05-12T16:29:11.872" v="95" actId="6549"/>
          <ac:spMkLst>
            <pc:docMk/>
            <pc:sldMk cId="2463370617" sldId="345"/>
            <ac:spMk id="7" creationId="{03868EF9-9F35-4DC7-989B-E4C119E48D8E}"/>
          </ac:spMkLst>
        </pc:spChg>
      </pc:sldChg>
      <pc:sldChg chg="addSp delSp modSp">
        <pc:chgData name="James Lee" userId="0c63859d-0af0-46ae-b75a-592aa522f718" providerId="ADAL" clId="{6441AEEA-C82C-452C-8CE0-490AC058E560}" dt="2022-05-13T09:26:46.059" v="3742" actId="478"/>
        <pc:sldMkLst>
          <pc:docMk/>
          <pc:sldMk cId="425116332" sldId="346"/>
        </pc:sldMkLst>
        <pc:spChg chg="mod">
          <ac:chgData name="James Lee" userId="0c63859d-0af0-46ae-b75a-592aa522f718" providerId="ADAL" clId="{6441AEEA-C82C-452C-8CE0-490AC058E560}" dt="2022-05-13T09:24:41.369" v="3673" actId="14100"/>
          <ac:spMkLst>
            <pc:docMk/>
            <pc:sldMk cId="425116332" sldId="346"/>
            <ac:spMk id="7" creationId="{8E32F482-CA9A-4E7F-B835-7EBA3BACC0C5}"/>
          </ac:spMkLst>
        </pc:spChg>
        <pc:spChg chg="mod">
          <ac:chgData name="James Lee" userId="0c63859d-0af0-46ae-b75a-592aa522f718" providerId="ADAL" clId="{6441AEEA-C82C-452C-8CE0-490AC058E560}" dt="2022-05-13T09:26:43.737" v="3740" actId="14100"/>
          <ac:spMkLst>
            <pc:docMk/>
            <pc:sldMk cId="425116332" sldId="346"/>
            <ac:spMk id="8" creationId="{C602E9F3-60E0-4923-94D2-68C4975E7FFC}"/>
          </ac:spMkLst>
        </pc:spChg>
        <pc:picChg chg="del">
          <ac:chgData name="James Lee" userId="0c63859d-0af0-46ae-b75a-592aa522f718" providerId="ADAL" clId="{6441AEEA-C82C-452C-8CE0-490AC058E560}" dt="2022-05-13T09:24:25.803" v="3667" actId="478"/>
          <ac:picMkLst>
            <pc:docMk/>
            <pc:sldMk cId="425116332" sldId="346"/>
            <ac:picMk id="10" creationId="{FA1599BB-342B-4A9F-A935-6F29F7A3EE5C}"/>
          </ac:picMkLst>
        </pc:picChg>
        <pc:picChg chg="add mod">
          <ac:chgData name="James Lee" userId="0c63859d-0af0-46ae-b75a-592aa522f718" providerId="ADAL" clId="{6441AEEA-C82C-452C-8CE0-490AC058E560}" dt="2022-05-13T09:24:38.413" v="3672" actId="1037"/>
          <ac:picMkLst>
            <pc:docMk/>
            <pc:sldMk cId="425116332" sldId="346"/>
            <ac:picMk id="11" creationId="{37D654EB-0BE8-426A-8FCE-1EB8CCD5CC69}"/>
          </ac:picMkLst>
        </pc:picChg>
        <pc:picChg chg="add del">
          <ac:chgData name="James Lee" userId="0c63859d-0af0-46ae-b75a-592aa522f718" providerId="ADAL" clId="{6441AEEA-C82C-452C-8CE0-490AC058E560}" dt="2022-05-13T09:26:46.059" v="3742" actId="478"/>
          <ac:picMkLst>
            <pc:docMk/>
            <pc:sldMk cId="425116332" sldId="346"/>
            <ac:picMk id="14" creationId="{0FFE8608-CE68-4B9E-8FAB-C5E067D3D299}"/>
          </ac:picMkLst>
        </pc:picChg>
        <pc:picChg chg="add del">
          <ac:chgData name="James Lee" userId="0c63859d-0af0-46ae-b75a-592aa522f718" providerId="ADAL" clId="{6441AEEA-C82C-452C-8CE0-490AC058E560}" dt="2022-05-13T09:26:45.678" v="3741" actId="478"/>
          <ac:picMkLst>
            <pc:docMk/>
            <pc:sldMk cId="425116332" sldId="346"/>
            <ac:picMk id="15" creationId="{A39F918F-5308-4295-8C31-9CEAF4E8833F}"/>
          </ac:picMkLst>
        </pc:picChg>
        <pc:cxnChg chg="add mod">
          <ac:chgData name="James Lee" userId="0c63859d-0af0-46ae-b75a-592aa522f718" providerId="ADAL" clId="{6441AEEA-C82C-452C-8CE0-490AC058E560}" dt="2022-05-13T09:26:08.483" v="3722" actId="1036"/>
          <ac:cxnSpMkLst>
            <pc:docMk/>
            <pc:sldMk cId="425116332" sldId="346"/>
            <ac:cxnSpMk id="12" creationId="{E73BA299-E686-4706-BCD6-2BDA180EA1D8}"/>
          </ac:cxnSpMkLst>
        </pc:cxnChg>
        <pc:cxnChg chg="ord">
          <ac:chgData name="James Lee" userId="0c63859d-0af0-46ae-b75a-592aa522f718" providerId="ADAL" clId="{6441AEEA-C82C-452C-8CE0-490AC058E560}" dt="2022-05-13T09:24:48.669" v="3674" actId="166"/>
          <ac:cxnSpMkLst>
            <pc:docMk/>
            <pc:sldMk cId="425116332" sldId="346"/>
            <ac:cxnSpMk id="13" creationId="{7E5C95F7-65B3-4A69-AF6D-57DC512A30FF}"/>
          </ac:cxnSpMkLst>
        </pc:cxnChg>
        <pc:cxnChg chg="add mod">
          <ac:chgData name="James Lee" userId="0c63859d-0af0-46ae-b75a-592aa522f718" providerId="ADAL" clId="{6441AEEA-C82C-452C-8CE0-490AC058E560}" dt="2022-05-13T09:26:34.734" v="3739" actId="1037"/>
          <ac:cxnSpMkLst>
            <pc:docMk/>
            <pc:sldMk cId="425116332" sldId="346"/>
            <ac:cxnSpMk id="16" creationId="{556B99EF-676F-4428-821A-9ED3B759ED37}"/>
          </ac:cxnSpMkLst>
        </pc:cxnChg>
        <pc:cxnChg chg="ord">
          <ac:chgData name="James Lee" userId="0c63859d-0af0-46ae-b75a-592aa522f718" providerId="ADAL" clId="{6441AEEA-C82C-452C-8CE0-490AC058E560}" dt="2022-05-13T09:24:48.669" v="3674" actId="166"/>
          <ac:cxnSpMkLst>
            <pc:docMk/>
            <pc:sldMk cId="425116332" sldId="346"/>
            <ac:cxnSpMk id="17" creationId="{604AD3FD-CC6D-4B54-B73F-F0BA5A3481A5}"/>
          </ac:cxnSpMkLst>
        </pc:cxnChg>
        <pc:cxnChg chg="del ord">
          <ac:chgData name="James Lee" userId="0c63859d-0af0-46ae-b75a-592aa522f718" providerId="ADAL" clId="{6441AEEA-C82C-452C-8CE0-490AC058E560}" dt="2022-05-13T09:25:51.951" v="3687" actId="478"/>
          <ac:cxnSpMkLst>
            <pc:docMk/>
            <pc:sldMk cId="425116332" sldId="346"/>
            <ac:cxnSpMk id="18" creationId="{03E0A891-DFA4-42C4-A028-45959914B75E}"/>
          </ac:cxnSpMkLst>
        </pc:cxnChg>
        <pc:cxnChg chg="del ord">
          <ac:chgData name="James Lee" userId="0c63859d-0af0-46ae-b75a-592aa522f718" providerId="ADAL" clId="{6441AEEA-C82C-452C-8CE0-490AC058E560}" dt="2022-05-13T09:25:58.481" v="3688" actId="478"/>
          <ac:cxnSpMkLst>
            <pc:docMk/>
            <pc:sldMk cId="425116332" sldId="346"/>
            <ac:cxnSpMk id="19" creationId="{9CDA511D-DD2C-4756-8617-848AC7576960}"/>
          </ac:cxnSpMkLst>
        </pc:cxnChg>
        <pc:cxnChg chg="ord">
          <ac:chgData name="James Lee" userId="0c63859d-0af0-46ae-b75a-592aa522f718" providerId="ADAL" clId="{6441AEEA-C82C-452C-8CE0-490AC058E560}" dt="2022-05-13T09:24:48.669" v="3674" actId="166"/>
          <ac:cxnSpMkLst>
            <pc:docMk/>
            <pc:sldMk cId="425116332" sldId="346"/>
            <ac:cxnSpMk id="20" creationId="{19CAF291-910E-4E9F-A3AD-9632D71F4B50}"/>
          </ac:cxnSpMkLst>
        </pc:cxnChg>
      </pc:sldChg>
      <pc:sldChg chg="addSp delSp modSp">
        <pc:chgData name="James Lee" userId="0c63859d-0af0-46ae-b75a-592aa522f718" providerId="ADAL" clId="{6441AEEA-C82C-452C-8CE0-490AC058E560}" dt="2022-05-13T09:30:37.318" v="3986" actId="478"/>
        <pc:sldMkLst>
          <pc:docMk/>
          <pc:sldMk cId="1311259151" sldId="350"/>
        </pc:sldMkLst>
        <pc:spChg chg="mod">
          <ac:chgData name="James Lee" userId="0c63859d-0af0-46ae-b75a-592aa522f718" providerId="ADAL" clId="{6441AEEA-C82C-452C-8CE0-490AC058E560}" dt="2022-05-13T09:29:00.872" v="3914" actId="14100"/>
          <ac:spMkLst>
            <pc:docMk/>
            <pc:sldMk cId="1311259151" sldId="350"/>
            <ac:spMk id="7" creationId="{8E32F482-CA9A-4E7F-B835-7EBA3BACC0C5}"/>
          </ac:spMkLst>
        </pc:spChg>
        <pc:picChg chg="del">
          <ac:chgData name="James Lee" userId="0c63859d-0af0-46ae-b75a-592aa522f718" providerId="ADAL" clId="{6441AEEA-C82C-452C-8CE0-490AC058E560}" dt="2022-05-13T09:28:30.047" v="3906" actId="478"/>
          <ac:picMkLst>
            <pc:docMk/>
            <pc:sldMk cId="1311259151" sldId="350"/>
            <ac:picMk id="11" creationId="{3D3A8343-2D91-4D55-8587-E66920DF66BF}"/>
          </ac:picMkLst>
        </pc:picChg>
        <pc:picChg chg="del">
          <ac:chgData name="James Lee" userId="0c63859d-0af0-46ae-b75a-592aa522f718" providerId="ADAL" clId="{6441AEEA-C82C-452C-8CE0-490AC058E560}" dt="2022-05-13T09:28:28.992" v="3905" actId="478"/>
          <ac:picMkLst>
            <pc:docMk/>
            <pc:sldMk cId="1311259151" sldId="350"/>
            <ac:picMk id="12" creationId="{85FB2C8C-2540-41D2-939E-69DABDFB7EF7}"/>
          </ac:picMkLst>
        </pc:picChg>
        <pc:picChg chg="add del">
          <ac:chgData name="James Lee" userId="0c63859d-0af0-46ae-b75a-592aa522f718" providerId="ADAL" clId="{6441AEEA-C82C-452C-8CE0-490AC058E560}" dt="2022-05-13T09:25:34.185" v="3685" actId="478"/>
          <ac:picMkLst>
            <pc:docMk/>
            <pc:sldMk cId="1311259151" sldId="350"/>
            <ac:picMk id="15" creationId="{6CAFEC31-00A8-416C-AA09-C63BC19298D1}"/>
          </ac:picMkLst>
        </pc:picChg>
        <pc:picChg chg="add del">
          <ac:chgData name="James Lee" userId="0c63859d-0af0-46ae-b75a-592aa522f718" providerId="ADAL" clId="{6441AEEA-C82C-452C-8CE0-490AC058E560}" dt="2022-05-13T09:25:34.185" v="3685" actId="478"/>
          <ac:picMkLst>
            <pc:docMk/>
            <pc:sldMk cId="1311259151" sldId="350"/>
            <ac:picMk id="16" creationId="{8DBB6C24-AF15-47F7-AB9B-8885F601B798}"/>
          </ac:picMkLst>
        </pc:picChg>
        <pc:picChg chg="add mod">
          <ac:chgData name="James Lee" userId="0c63859d-0af0-46ae-b75a-592aa522f718" providerId="ADAL" clId="{6441AEEA-C82C-452C-8CE0-490AC058E560}" dt="2022-05-13T09:28:47.677" v="3909" actId="14100"/>
          <ac:picMkLst>
            <pc:docMk/>
            <pc:sldMk cId="1311259151" sldId="350"/>
            <ac:picMk id="17" creationId="{DADEE3B4-65EB-43FF-A218-F64219A83212}"/>
          </ac:picMkLst>
        </pc:picChg>
        <pc:picChg chg="add mod">
          <ac:chgData name="James Lee" userId="0c63859d-0af0-46ae-b75a-592aa522f718" providerId="ADAL" clId="{6441AEEA-C82C-452C-8CE0-490AC058E560}" dt="2022-05-13T09:28:55.564" v="3912" actId="14100"/>
          <ac:picMkLst>
            <pc:docMk/>
            <pc:sldMk cId="1311259151" sldId="350"/>
            <ac:picMk id="18" creationId="{81EA9F43-9108-4953-9AEB-E4474FC32B5C}"/>
          </ac:picMkLst>
        </pc:picChg>
        <pc:picChg chg="add del mod">
          <ac:chgData name="James Lee" userId="0c63859d-0af0-46ae-b75a-592aa522f718" providerId="ADAL" clId="{6441AEEA-C82C-452C-8CE0-490AC058E560}" dt="2022-05-13T09:30:37.318" v="3986" actId="478"/>
          <ac:picMkLst>
            <pc:docMk/>
            <pc:sldMk cId="1311259151" sldId="350"/>
            <ac:picMk id="19" creationId="{DEA2ED0B-BECF-4AD3-B5FF-AA310B0A7377}"/>
          </ac:picMkLst>
        </pc:picChg>
        <pc:picChg chg="add del mod">
          <ac:chgData name="James Lee" userId="0c63859d-0af0-46ae-b75a-592aa522f718" providerId="ADAL" clId="{6441AEEA-C82C-452C-8CE0-490AC058E560}" dt="2022-05-13T09:30:36.373" v="3985" actId="478"/>
          <ac:picMkLst>
            <pc:docMk/>
            <pc:sldMk cId="1311259151" sldId="350"/>
            <ac:picMk id="20" creationId="{4E2B440F-FF57-43FA-932F-331B994EB43C}"/>
          </ac:picMkLst>
        </pc:picChg>
        <pc:cxnChg chg="mod ord">
          <ac:chgData name="James Lee" userId="0c63859d-0af0-46ae-b75a-592aa522f718" providerId="ADAL" clId="{6441AEEA-C82C-452C-8CE0-490AC058E560}" dt="2022-05-13T09:29:54.745" v="3932" actId="1038"/>
          <ac:cxnSpMkLst>
            <pc:docMk/>
            <pc:sldMk cId="1311259151" sldId="350"/>
            <ac:cxnSpMk id="13" creationId="{7E5C95F7-65B3-4A69-AF6D-57DC512A30FF}"/>
          </ac:cxnSpMkLst>
        </pc:cxnChg>
        <pc:cxnChg chg="add del">
          <ac:chgData name="James Lee" userId="0c63859d-0af0-46ae-b75a-592aa522f718" providerId="ADAL" clId="{6441AEEA-C82C-452C-8CE0-490AC058E560}" dt="2022-05-13T09:25:34.185" v="3685" actId="478"/>
          <ac:cxnSpMkLst>
            <pc:docMk/>
            <pc:sldMk cId="1311259151" sldId="350"/>
            <ac:cxnSpMk id="14" creationId="{E139820E-843D-42F0-A0D5-93BF7B31C7FE}"/>
          </ac:cxnSpMkLst>
        </pc:cxnChg>
        <pc:cxnChg chg="add mod">
          <ac:chgData name="James Lee" userId="0c63859d-0af0-46ae-b75a-592aa522f718" providerId="ADAL" clId="{6441AEEA-C82C-452C-8CE0-490AC058E560}" dt="2022-05-13T09:30:09.504" v="3960" actId="1037"/>
          <ac:cxnSpMkLst>
            <pc:docMk/>
            <pc:sldMk cId="1311259151" sldId="350"/>
            <ac:cxnSpMk id="21" creationId="{FFCF8D48-26F0-48DB-823D-2353957301FE}"/>
          </ac:cxnSpMkLst>
        </pc:cxnChg>
        <pc:cxnChg chg="add mod">
          <ac:chgData name="James Lee" userId="0c63859d-0af0-46ae-b75a-592aa522f718" providerId="ADAL" clId="{6441AEEA-C82C-452C-8CE0-490AC058E560}" dt="2022-05-13T09:30:16.734" v="3980" actId="1036"/>
          <ac:cxnSpMkLst>
            <pc:docMk/>
            <pc:sldMk cId="1311259151" sldId="350"/>
            <ac:cxnSpMk id="22" creationId="{FD440A18-0A40-4A39-A85A-62EAB8AE5CCB}"/>
          </ac:cxnSpMkLst>
        </pc:cxnChg>
        <pc:cxnChg chg="ord">
          <ac:chgData name="James Lee" userId="0c63859d-0af0-46ae-b75a-592aa522f718" providerId="ADAL" clId="{6441AEEA-C82C-452C-8CE0-490AC058E560}" dt="2022-05-13T09:29:08.213" v="3915" actId="166"/>
          <ac:cxnSpMkLst>
            <pc:docMk/>
            <pc:sldMk cId="1311259151" sldId="350"/>
            <ac:cxnSpMk id="23" creationId="{094D8534-0AA3-46C4-BEF0-FE58242379BF}"/>
          </ac:cxnSpMkLst>
        </pc:cxnChg>
        <pc:cxnChg chg="ord">
          <ac:chgData name="James Lee" userId="0c63859d-0af0-46ae-b75a-592aa522f718" providerId="ADAL" clId="{6441AEEA-C82C-452C-8CE0-490AC058E560}" dt="2022-05-13T09:29:08.213" v="3915" actId="166"/>
          <ac:cxnSpMkLst>
            <pc:docMk/>
            <pc:sldMk cId="1311259151" sldId="350"/>
            <ac:cxnSpMk id="24" creationId="{90FEF99A-56FC-4FDD-9CF3-264C07AB71C9}"/>
          </ac:cxnSpMkLst>
        </pc:cxnChg>
        <pc:cxnChg chg="del ord">
          <ac:chgData name="James Lee" userId="0c63859d-0af0-46ae-b75a-592aa522f718" providerId="ADAL" clId="{6441AEEA-C82C-452C-8CE0-490AC058E560}" dt="2022-05-13T09:30:21.105" v="3981" actId="478"/>
          <ac:cxnSpMkLst>
            <pc:docMk/>
            <pc:sldMk cId="1311259151" sldId="350"/>
            <ac:cxnSpMk id="25" creationId="{6489D12C-1C41-4660-A9D2-E8C4C38652B1}"/>
          </ac:cxnSpMkLst>
        </pc:cxnChg>
        <pc:cxnChg chg="mod ord">
          <ac:chgData name="James Lee" userId="0c63859d-0af0-46ae-b75a-592aa522f718" providerId="ADAL" clId="{6441AEEA-C82C-452C-8CE0-490AC058E560}" dt="2022-05-13T09:30:30.120" v="3982" actId="1076"/>
          <ac:cxnSpMkLst>
            <pc:docMk/>
            <pc:sldMk cId="1311259151" sldId="350"/>
            <ac:cxnSpMk id="26" creationId="{282F20E7-BEF5-4BD8-84F9-5E083C20D953}"/>
          </ac:cxnSpMkLst>
        </pc:cxnChg>
        <pc:cxnChg chg="del ord">
          <ac:chgData name="James Lee" userId="0c63859d-0af0-46ae-b75a-592aa522f718" providerId="ADAL" clId="{6441AEEA-C82C-452C-8CE0-490AC058E560}" dt="2022-05-13T09:30:31.600" v="3983" actId="478"/>
          <ac:cxnSpMkLst>
            <pc:docMk/>
            <pc:sldMk cId="1311259151" sldId="350"/>
            <ac:cxnSpMk id="27" creationId="{8903D2E5-332A-4B2B-BADD-554E6E5F0E2F}"/>
          </ac:cxnSpMkLst>
        </pc:cxnChg>
        <pc:cxnChg chg="del ord">
          <ac:chgData name="James Lee" userId="0c63859d-0af0-46ae-b75a-592aa522f718" providerId="ADAL" clId="{6441AEEA-C82C-452C-8CE0-490AC058E560}" dt="2022-05-13T09:30:32.572" v="3984" actId="478"/>
          <ac:cxnSpMkLst>
            <pc:docMk/>
            <pc:sldMk cId="1311259151" sldId="350"/>
            <ac:cxnSpMk id="28" creationId="{B58A7B7D-3F60-4444-A352-DE324A6A3AA2}"/>
          </ac:cxnSpMkLst>
        </pc:cxnChg>
      </pc:sldChg>
      <pc:sldChg chg="addSp delSp modSp">
        <pc:chgData name="James Lee" userId="0c63859d-0af0-46ae-b75a-592aa522f718" providerId="ADAL" clId="{6441AEEA-C82C-452C-8CE0-490AC058E560}" dt="2022-05-13T12:11:08.193" v="5295" actId="14100"/>
        <pc:sldMkLst>
          <pc:docMk/>
          <pc:sldMk cId="3242354271" sldId="354"/>
        </pc:sldMkLst>
        <pc:spChg chg="mod">
          <ac:chgData name="James Lee" userId="0c63859d-0af0-46ae-b75a-592aa522f718" providerId="ADAL" clId="{6441AEEA-C82C-452C-8CE0-490AC058E560}" dt="2022-05-13T12:11:03.367" v="5294" actId="14100"/>
          <ac:spMkLst>
            <pc:docMk/>
            <pc:sldMk cId="3242354271" sldId="354"/>
            <ac:spMk id="7" creationId="{8E32F482-CA9A-4E7F-B835-7EBA3BACC0C5}"/>
          </ac:spMkLst>
        </pc:spChg>
        <pc:spChg chg="mod">
          <ac:chgData name="James Lee" userId="0c63859d-0af0-46ae-b75a-592aa522f718" providerId="ADAL" clId="{6441AEEA-C82C-452C-8CE0-490AC058E560}" dt="2022-05-13T12:11:08.193" v="5295" actId="14100"/>
          <ac:spMkLst>
            <pc:docMk/>
            <pc:sldMk cId="3242354271" sldId="354"/>
            <ac:spMk id="8" creationId="{C602E9F3-60E0-4923-94D2-68C4975E7FFC}"/>
          </ac:spMkLst>
        </pc:spChg>
        <pc:graphicFrameChg chg="add del modGraphic">
          <ac:chgData name="James Lee" userId="0c63859d-0af0-46ae-b75a-592aa522f718" providerId="ADAL" clId="{6441AEEA-C82C-452C-8CE0-490AC058E560}" dt="2022-05-13T12:10:59.457" v="5293" actId="27309"/>
          <ac:graphicFrameMkLst>
            <pc:docMk/>
            <pc:sldMk cId="3242354271" sldId="354"/>
            <ac:graphicFrameMk id="3" creationId="{977D4356-23DB-472B-A08E-84DF05F31FEA}"/>
          </ac:graphicFrameMkLst>
        </pc:graphicFrameChg>
        <pc:picChg chg="add mod">
          <ac:chgData name="James Lee" userId="0c63859d-0af0-46ae-b75a-592aa522f718" providerId="ADAL" clId="{6441AEEA-C82C-452C-8CE0-490AC058E560}" dt="2022-05-13T09:32:11.371" v="4094" actId="14100"/>
          <ac:picMkLst>
            <pc:docMk/>
            <pc:sldMk cId="3242354271" sldId="354"/>
            <ac:picMk id="9" creationId="{2A30FC2D-A642-41A7-A8EF-D4F58636A2AB}"/>
          </ac:picMkLst>
        </pc:picChg>
        <pc:picChg chg="add del mod">
          <ac:chgData name="James Lee" userId="0c63859d-0af0-46ae-b75a-592aa522f718" providerId="ADAL" clId="{6441AEEA-C82C-452C-8CE0-490AC058E560}" dt="2022-05-13T09:33:18.201" v="4109" actId="478"/>
          <ac:picMkLst>
            <pc:docMk/>
            <pc:sldMk cId="3242354271" sldId="354"/>
            <ac:picMk id="10" creationId="{5DC6B32F-EB47-405E-9FA5-91EC73E797B3}"/>
          </ac:picMkLst>
        </pc:picChg>
        <pc:picChg chg="add del mod">
          <ac:chgData name="James Lee" userId="0c63859d-0af0-46ae-b75a-592aa522f718" providerId="ADAL" clId="{6441AEEA-C82C-452C-8CE0-490AC058E560}" dt="2022-05-13T09:33:17.677" v="4108" actId="478"/>
          <ac:picMkLst>
            <pc:docMk/>
            <pc:sldMk cId="3242354271" sldId="354"/>
            <ac:picMk id="11" creationId="{01C0673D-98E7-45C2-BCE8-EA908CF32966}"/>
          </ac:picMkLst>
        </pc:picChg>
        <pc:picChg chg="del">
          <ac:chgData name="James Lee" userId="0c63859d-0af0-46ae-b75a-592aa522f718" providerId="ADAL" clId="{6441AEEA-C82C-452C-8CE0-490AC058E560}" dt="2022-05-13T09:31:58.636" v="4091" actId="478"/>
          <ac:picMkLst>
            <pc:docMk/>
            <pc:sldMk cId="3242354271" sldId="354"/>
            <ac:picMk id="14" creationId="{86570E36-C314-4A20-9389-26D063300A7A}"/>
          </ac:picMkLst>
        </pc:picChg>
        <pc:cxnChg chg="add mod">
          <ac:chgData name="James Lee" userId="0c63859d-0af0-46ae-b75a-592aa522f718" providerId="ADAL" clId="{6441AEEA-C82C-452C-8CE0-490AC058E560}" dt="2022-05-13T09:33:04.798" v="4104" actId="1076"/>
          <ac:cxnSpMkLst>
            <pc:docMk/>
            <pc:sldMk cId="3242354271" sldId="354"/>
            <ac:cxnSpMk id="12" creationId="{04C07D2B-2BA4-4B27-8C03-4487E8CFD44C}"/>
          </ac:cxnSpMkLst>
        </pc:cxnChg>
        <pc:cxnChg chg="del">
          <ac:chgData name="James Lee" userId="0c63859d-0af0-46ae-b75a-592aa522f718" providerId="ADAL" clId="{6441AEEA-C82C-452C-8CE0-490AC058E560}" dt="2022-05-13T09:32:18.456" v="4096" actId="478"/>
          <ac:cxnSpMkLst>
            <pc:docMk/>
            <pc:sldMk cId="3242354271" sldId="354"/>
            <ac:cxnSpMk id="13" creationId="{7E5C95F7-65B3-4A69-AF6D-57DC512A30FF}"/>
          </ac:cxnSpMkLst>
        </pc:cxnChg>
        <pc:cxnChg chg="add del mod">
          <ac:chgData name="James Lee" userId="0c63859d-0af0-46ae-b75a-592aa522f718" providerId="ADAL" clId="{6441AEEA-C82C-452C-8CE0-490AC058E560}" dt="2022-05-13T09:33:16.733" v="4107" actId="478"/>
          <ac:cxnSpMkLst>
            <pc:docMk/>
            <pc:sldMk cId="3242354271" sldId="354"/>
            <ac:cxnSpMk id="15" creationId="{11061487-20A7-490A-801E-F40DC216D2F5}"/>
          </ac:cxnSpMkLst>
        </pc:cxnChg>
        <pc:cxnChg chg="mod ord">
          <ac:chgData name="James Lee" userId="0c63859d-0af0-46ae-b75a-592aa522f718" providerId="ADAL" clId="{6441AEEA-C82C-452C-8CE0-490AC058E560}" dt="2022-05-13T09:32:53.833" v="4102" actId="1035"/>
          <ac:cxnSpMkLst>
            <pc:docMk/>
            <pc:sldMk cId="3242354271" sldId="354"/>
            <ac:cxnSpMk id="17" creationId="{C8A95BDB-5884-492C-8AD8-E452EBDCED55}"/>
          </ac:cxnSpMkLst>
        </pc:cxnChg>
      </pc:sldChg>
      <pc:sldChg chg="addSp delSp modSp">
        <pc:chgData name="James Lee" userId="0c63859d-0af0-46ae-b75a-592aa522f718" providerId="ADAL" clId="{6441AEEA-C82C-452C-8CE0-490AC058E560}" dt="2022-05-13T09:35:11.644" v="4248" actId="14100"/>
        <pc:sldMkLst>
          <pc:docMk/>
          <pc:sldMk cId="3258636179" sldId="361"/>
        </pc:sldMkLst>
        <pc:spChg chg="mod">
          <ac:chgData name="James Lee" userId="0c63859d-0af0-46ae-b75a-592aa522f718" providerId="ADAL" clId="{6441AEEA-C82C-452C-8CE0-490AC058E560}" dt="2022-05-13T09:35:11.644" v="4248" actId="14100"/>
          <ac:spMkLst>
            <pc:docMk/>
            <pc:sldMk cId="3258636179" sldId="361"/>
            <ac:spMk id="7" creationId="{8E32F482-CA9A-4E7F-B835-7EBA3BACC0C5}"/>
          </ac:spMkLst>
        </pc:spChg>
        <pc:spChg chg="del">
          <ac:chgData name="James Lee" userId="0c63859d-0af0-46ae-b75a-592aa522f718" providerId="ADAL" clId="{6441AEEA-C82C-452C-8CE0-490AC058E560}" dt="2022-05-13T09:35:01.241" v="4244" actId="478"/>
          <ac:spMkLst>
            <pc:docMk/>
            <pc:sldMk cId="3258636179" sldId="361"/>
            <ac:spMk id="8" creationId="{C602E9F3-60E0-4923-94D2-68C4975E7FFC}"/>
          </ac:spMkLst>
        </pc:spChg>
        <pc:picChg chg="del">
          <ac:chgData name="James Lee" userId="0c63859d-0af0-46ae-b75a-592aa522f718" providerId="ADAL" clId="{6441AEEA-C82C-452C-8CE0-490AC058E560}" dt="2022-05-13T09:34:33.567" v="4233" actId="478"/>
          <ac:picMkLst>
            <pc:docMk/>
            <pc:sldMk cId="3258636179" sldId="361"/>
            <ac:picMk id="9" creationId="{6459A43F-F736-4095-A0E7-A03D83C9285A}"/>
          </ac:picMkLst>
        </pc:picChg>
        <pc:picChg chg="add mod">
          <ac:chgData name="James Lee" userId="0c63859d-0af0-46ae-b75a-592aa522f718" providerId="ADAL" clId="{6441AEEA-C82C-452C-8CE0-490AC058E560}" dt="2022-05-13T09:35:07.575" v="4247" actId="14100"/>
          <ac:picMkLst>
            <pc:docMk/>
            <pc:sldMk cId="3258636179" sldId="361"/>
            <ac:picMk id="10" creationId="{83D45C6C-9D2D-49B5-ADA3-714963683806}"/>
          </ac:picMkLst>
        </pc:picChg>
        <pc:cxnChg chg="del">
          <ac:chgData name="James Lee" userId="0c63859d-0af0-46ae-b75a-592aa522f718" providerId="ADAL" clId="{6441AEEA-C82C-452C-8CE0-490AC058E560}" dt="2022-05-13T09:35:01.241" v="4244" actId="478"/>
          <ac:cxnSpMkLst>
            <pc:docMk/>
            <pc:sldMk cId="3258636179" sldId="361"/>
            <ac:cxnSpMk id="13" creationId="{7E5C95F7-65B3-4A69-AF6D-57DC512A30FF}"/>
          </ac:cxnSpMkLst>
        </pc:cxnChg>
      </pc:sldChg>
      <pc:sldChg chg="addSp delSp modSp">
        <pc:chgData name="James Lee" userId="0c63859d-0af0-46ae-b75a-592aa522f718" providerId="ADAL" clId="{6441AEEA-C82C-452C-8CE0-490AC058E560}" dt="2022-05-13T09:35:54.987" v="4281" actId="478"/>
        <pc:sldMkLst>
          <pc:docMk/>
          <pc:sldMk cId="1746166162" sldId="363"/>
        </pc:sldMkLst>
        <pc:spChg chg="mod">
          <ac:chgData name="James Lee" userId="0c63859d-0af0-46ae-b75a-592aa522f718" providerId="ADAL" clId="{6441AEEA-C82C-452C-8CE0-490AC058E560}" dt="2022-05-13T09:35:53.021" v="4280" actId="14100"/>
          <ac:spMkLst>
            <pc:docMk/>
            <pc:sldMk cId="1746166162" sldId="363"/>
            <ac:spMk id="7" creationId="{8E32F482-CA9A-4E7F-B835-7EBA3BACC0C5}"/>
          </ac:spMkLst>
        </pc:spChg>
        <pc:spChg chg="del">
          <ac:chgData name="James Lee" userId="0c63859d-0af0-46ae-b75a-592aa522f718" providerId="ADAL" clId="{6441AEEA-C82C-452C-8CE0-490AC058E560}" dt="2022-05-13T09:35:54.987" v="4281" actId="478"/>
          <ac:spMkLst>
            <pc:docMk/>
            <pc:sldMk cId="1746166162" sldId="363"/>
            <ac:spMk id="8" creationId="{C602E9F3-60E0-4923-94D2-68C4975E7FFC}"/>
          </ac:spMkLst>
        </pc:spChg>
        <pc:picChg chg="add mod">
          <ac:chgData name="James Lee" userId="0c63859d-0af0-46ae-b75a-592aa522f718" providerId="ADAL" clId="{6441AEEA-C82C-452C-8CE0-490AC058E560}" dt="2022-05-13T09:35:49.587" v="4279" actId="14100"/>
          <ac:picMkLst>
            <pc:docMk/>
            <pc:sldMk cId="1746166162" sldId="363"/>
            <ac:picMk id="9" creationId="{715FC718-E1D4-426E-924E-46CB328EB499}"/>
          </ac:picMkLst>
        </pc:picChg>
        <pc:picChg chg="del">
          <ac:chgData name="James Lee" userId="0c63859d-0af0-46ae-b75a-592aa522f718" providerId="ADAL" clId="{6441AEEA-C82C-452C-8CE0-490AC058E560}" dt="2022-05-13T09:35:25.489" v="4276" actId="478"/>
          <ac:picMkLst>
            <pc:docMk/>
            <pc:sldMk cId="1746166162" sldId="363"/>
            <ac:picMk id="10" creationId="{2EF8A09D-D253-457D-8B28-A512A60E0451}"/>
          </ac:picMkLst>
        </pc:picChg>
        <pc:cxnChg chg="del">
          <ac:chgData name="James Lee" userId="0c63859d-0af0-46ae-b75a-592aa522f718" providerId="ADAL" clId="{6441AEEA-C82C-452C-8CE0-490AC058E560}" dt="2022-05-13T09:35:54.987" v="4281" actId="478"/>
          <ac:cxnSpMkLst>
            <pc:docMk/>
            <pc:sldMk cId="1746166162" sldId="363"/>
            <ac:cxnSpMk id="13" creationId="{7E5C95F7-65B3-4A69-AF6D-57DC512A30FF}"/>
          </ac:cxnSpMkLst>
        </pc:cxnChg>
      </pc:sldChg>
      <pc:sldChg chg="modSp add">
        <pc:chgData name="James Lee" userId="0c63859d-0af0-46ae-b75a-592aa522f718" providerId="ADAL" clId="{6441AEEA-C82C-452C-8CE0-490AC058E560}" dt="2022-05-17T08:47:40.476" v="5905" actId="6549"/>
        <pc:sldMkLst>
          <pc:docMk/>
          <pc:sldMk cId="503917677" sldId="366"/>
        </pc:sldMkLst>
        <pc:spChg chg="mod">
          <ac:chgData name="James Lee" userId="0c63859d-0af0-46ae-b75a-592aa522f718" providerId="ADAL" clId="{6441AEEA-C82C-452C-8CE0-490AC058E560}" dt="2022-05-12T16:29:26.564" v="97"/>
          <ac:spMkLst>
            <pc:docMk/>
            <pc:sldMk cId="503917677" sldId="366"/>
            <ac:spMk id="2" creationId="{CD83C9F0-5649-4B5E-9E36-E84F60CCCB0B}"/>
          </ac:spMkLst>
        </pc:spChg>
        <pc:graphicFrameChg chg="mod">
          <ac:chgData name="James Lee" userId="0c63859d-0af0-46ae-b75a-592aa522f718" providerId="ADAL" clId="{6441AEEA-C82C-452C-8CE0-490AC058E560}" dt="2022-05-17T08:47:40.476" v="5905" actId="6549"/>
          <ac:graphicFrameMkLst>
            <pc:docMk/>
            <pc:sldMk cId="503917677" sldId="366"/>
            <ac:graphicFrameMk id="5" creationId="{30D05BC6-C927-41D8-8814-D2CBD02A666C}"/>
          </ac:graphicFrameMkLst>
        </pc:graphicFrameChg>
      </pc:sldChg>
      <pc:sldChg chg="addSp delSp modSp add">
        <pc:chgData name="James Lee" userId="0c63859d-0af0-46ae-b75a-592aa522f718" providerId="ADAL" clId="{6441AEEA-C82C-452C-8CE0-490AC058E560}" dt="2022-05-12T17:06:33.021" v="1548" actId="478"/>
        <pc:sldMkLst>
          <pc:docMk/>
          <pc:sldMk cId="2863432169" sldId="367"/>
        </pc:sldMkLst>
        <pc:spChg chg="mod">
          <ac:chgData name="James Lee" userId="0c63859d-0af0-46ae-b75a-592aa522f718" providerId="ADAL" clId="{6441AEEA-C82C-452C-8CE0-490AC058E560}" dt="2022-05-12T16:30:13.128" v="110" actId="20577"/>
          <ac:spMkLst>
            <pc:docMk/>
            <pc:sldMk cId="2863432169" sldId="367"/>
            <ac:spMk id="4" creationId="{53FA39E9-61C6-4AAE-9707-D8433BE46AD7}"/>
          </ac:spMkLst>
        </pc:spChg>
        <pc:spChg chg="mod">
          <ac:chgData name="James Lee" userId="0c63859d-0af0-46ae-b75a-592aa522f718" providerId="ADAL" clId="{6441AEEA-C82C-452C-8CE0-490AC058E560}" dt="2022-05-12T16:30:32.965" v="119" actId="1035"/>
          <ac:spMkLst>
            <pc:docMk/>
            <pc:sldMk cId="2863432169" sldId="367"/>
            <ac:spMk id="7" creationId="{8E32F482-CA9A-4E7F-B835-7EBA3BACC0C5}"/>
          </ac:spMkLst>
        </pc:spChg>
        <pc:spChg chg="add mod">
          <ac:chgData name="James Lee" userId="0c63859d-0af0-46ae-b75a-592aa522f718" providerId="ADAL" clId="{6441AEEA-C82C-452C-8CE0-490AC058E560}" dt="2022-05-12T16:32:49.655" v="168" actId="14100"/>
          <ac:spMkLst>
            <pc:docMk/>
            <pc:sldMk cId="2863432169" sldId="367"/>
            <ac:spMk id="8" creationId="{AED44045-10D0-408C-9701-A02F5FCE6814}"/>
          </ac:spMkLst>
        </pc:spChg>
        <pc:spChg chg="add del mod">
          <ac:chgData name="James Lee" userId="0c63859d-0af0-46ae-b75a-592aa522f718" providerId="ADAL" clId="{6441AEEA-C82C-452C-8CE0-490AC058E560}" dt="2022-05-12T17:06:33.021" v="1548" actId="478"/>
          <ac:spMkLst>
            <pc:docMk/>
            <pc:sldMk cId="2863432169" sldId="367"/>
            <ac:spMk id="10" creationId="{41CFBAE1-1110-43E8-9E07-2F1D59F6268F}"/>
          </ac:spMkLst>
        </pc:spChg>
        <pc:picChg chg="add mod">
          <ac:chgData name="James Lee" userId="0c63859d-0af0-46ae-b75a-592aa522f718" providerId="ADAL" clId="{6441AEEA-C82C-452C-8CE0-490AC058E560}" dt="2022-05-12T16:30:33.871" v="123" actId="1035"/>
          <ac:picMkLst>
            <pc:docMk/>
            <pc:sldMk cId="2863432169" sldId="367"/>
            <ac:picMk id="5" creationId="{6021E9EA-4B7F-427D-8DCA-04358D1DADE8}"/>
          </ac:picMkLst>
        </pc:picChg>
        <pc:picChg chg="del">
          <ac:chgData name="James Lee" userId="0c63859d-0af0-46ae-b75a-592aa522f718" providerId="ADAL" clId="{6441AEEA-C82C-452C-8CE0-490AC058E560}" dt="2022-05-12T16:30:14.346" v="111" actId="478"/>
          <ac:picMkLst>
            <pc:docMk/>
            <pc:sldMk cId="2863432169" sldId="367"/>
            <ac:picMk id="6" creationId="{1CE8E65D-D744-4505-8C6C-44C43645FD77}"/>
          </ac:picMkLst>
        </pc:picChg>
        <pc:picChg chg="add del mod">
          <ac:chgData name="James Lee" userId="0c63859d-0af0-46ae-b75a-592aa522f718" providerId="ADAL" clId="{6441AEEA-C82C-452C-8CE0-490AC058E560}" dt="2022-05-12T16:32:57.737" v="169" actId="478"/>
          <ac:picMkLst>
            <pc:docMk/>
            <pc:sldMk cId="2863432169" sldId="367"/>
            <ac:picMk id="9" creationId="{700F121E-0304-435A-A39E-5AB3A4FD2B96}"/>
          </ac:picMkLst>
        </pc:picChg>
      </pc:sldChg>
      <pc:sldChg chg="modSp add">
        <pc:chgData name="James Lee" userId="0c63859d-0af0-46ae-b75a-592aa522f718" providerId="ADAL" clId="{6441AEEA-C82C-452C-8CE0-490AC058E560}" dt="2022-05-12T16:46:35.002" v="414"/>
        <pc:sldMkLst>
          <pc:docMk/>
          <pc:sldMk cId="284140279" sldId="368"/>
        </pc:sldMkLst>
        <pc:spChg chg="mod">
          <ac:chgData name="James Lee" userId="0c63859d-0af0-46ae-b75a-592aa522f718" providerId="ADAL" clId="{6441AEEA-C82C-452C-8CE0-490AC058E560}" dt="2022-05-12T16:46:35.002" v="414"/>
          <ac:spMkLst>
            <pc:docMk/>
            <pc:sldMk cId="284140279" sldId="368"/>
            <ac:spMk id="2" creationId="{CD83C9F0-5649-4B5E-9E36-E84F60CCCB0B}"/>
          </ac:spMkLst>
        </pc:spChg>
        <pc:spChg chg="mod">
          <ac:chgData name="James Lee" userId="0c63859d-0af0-46ae-b75a-592aa522f718" providerId="ADAL" clId="{6441AEEA-C82C-452C-8CE0-490AC058E560}" dt="2022-05-12T16:46:26.855" v="413" actId="20577"/>
          <ac:spMkLst>
            <pc:docMk/>
            <pc:sldMk cId="284140279" sldId="368"/>
            <ac:spMk id="7" creationId="{03868EF9-9F35-4DC7-989B-E4C119E48D8E}"/>
          </ac:spMkLst>
        </pc:spChg>
        <pc:graphicFrameChg chg="mod">
          <ac:chgData name="James Lee" userId="0c63859d-0af0-46ae-b75a-592aa522f718" providerId="ADAL" clId="{6441AEEA-C82C-452C-8CE0-490AC058E560}" dt="2022-05-12T16:46:04.325" v="406" actId="20577"/>
          <ac:graphicFrameMkLst>
            <pc:docMk/>
            <pc:sldMk cId="284140279" sldId="368"/>
            <ac:graphicFrameMk id="5" creationId="{30D05BC6-C927-41D8-8814-D2CBD02A666C}"/>
          </ac:graphicFrameMkLst>
        </pc:graphicFrameChg>
      </pc:sldChg>
      <pc:sldChg chg="addSp delSp modSp add">
        <pc:chgData name="James Lee" userId="0c63859d-0af0-46ae-b75a-592aa522f718" providerId="ADAL" clId="{6441AEEA-C82C-452C-8CE0-490AC058E560}" dt="2022-05-12T17:05:31.439" v="1545" actId="403"/>
        <pc:sldMkLst>
          <pc:docMk/>
          <pc:sldMk cId="2873647685" sldId="369"/>
        </pc:sldMkLst>
        <pc:spChg chg="mod">
          <ac:chgData name="James Lee" userId="0c63859d-0af0-46ae-b75a-592aa522f718" providerId="ADAL" clId="{6441AEEA-C82C-452C-8CE0-490AC058E560}" dt="2022-05-12T17:04:11.917" v="1405" actId="20577"/>
          <ac:spMkLst>
            <pc:docMk/>
            <pc:sldMk cId="2873647685" sldId="369"/>
            <ac:spMk id="2" creationId="{CD83C9F0-5649-4B5E-9E36-E84F60CCCB0B}"/>
          </ac:spMkLst>
        </pc:spChg>
        <pc:spChg chg="mod">
          <ac:chgData name="James Lee" userId="0c63859d-0af0-46ae-b75a-592aa522f718" providerId="ADAL" clId="{6441AEEA-C82C-452C-8CE0-490AC058E560}" dt="2022-05-12T16:47:09.152" v="452" actId="20577"/>
          <ac:spMkLst>
            <pc:docMk/>
            <pc:sldMk cId="2873647685" sldId="369"/>
            <ac:spMk id="4" creationId="{94222DD8-06D9-4687-9144-540B5DB20979}"/>
          </ac:spMkLst>
        </pc:spChg>
        <pc:spChg chg="mod">
          <ac:chgData name="James Lee" userId="0c63859d-0af0-46ae-b75a-592aa522f718" providerId="ADAL" clId="{6441AEEA-C82C-452C-8CE0-490AC058E560}" dt="2022-05-12T17:05:31.439" v="1545" actId="403"/>
          <ac:spMkLst>
            <pc:docMk/>
            <pc:sldMk cId="2873647685" sldId="369"/>
            <ac:spMk id="7" creationId="{03868EF9-9F35-4DC7-989B-E4C119E48D8E}"/>
          </ac:spMkLst>
        </pc:spChg>
        <pc:graphicFrameChg chg="mod modGraphic">
          <ac:chgData name="James Lee" userId="0c63859d-0af0-46ae-b75a-592aa522f718" providerId="ADAL" clId="{6441AEEA-C82C-452C-8CE0-490AC058E560}" dt="2022-05-12T17:05:15.044" v="1538" actId="20577"/>
          <ac:graphicFrameMkLst>
            <pc:docMk/>
            <pc:sldMk cId="2873647685" sldId="369"/>
            <ac:graphicFrameMk id="5" creationId="{30D05BC6-C927-41D8-8814-D2CBD02A666C}"/>
          </ac:graphicFrameMkLst>
        </pc:graphicFrameChg>
        <pc:picChg chg="add del">
          <ac:chgData name="James Lee" userId="0c63859d-0af0-46ae-b75a-592aa522f718" providerId="ADAL" clId="{6441AEEA-C82C-452C-8CE0-490AC058E560}" dt="2022-05-12T17:05:17.905" v="1539" actId="478"/>
          <ac:picMkLst>
            <pc:docMk/>
            <pc:sldMk cId="2873647685" sldId="369"/>
            <ac:picMk id="3" creationId="{F0958D9C-C451-4254-8B45-70EA55A8EC89}"/>
          </ac:picMkLst>
        </pc:picChg>
      </pc:sldChg>
      <pc:sldChg chg="addSp modSp add">
        <pc:chgData name="James Lee" userId="0c63859d-0af0-46ae-b75a-592aa522f718" providerId="ADAL" clId="{6441AEEA-C82C-452C-8CE0-490AC058E560}" dt="2022-05-12T17:07:58.143" v="1596" actId="403"/>
        <pc:sldMkLst>
          <pc:docMk/>
          <pc:sldMk cId="2020707881" sldId="370"/>
        </pc:sldMkLst>
        <pc:spChg chg="mod">
          <ac:chgData name="James Lee" userId="0c63859d-0af0-46ae-b75a-592aa522f718" providerId="ADAL" clId="{6441AEEA-C82C-452C-8CE0-490AC058E560}" dt="2022-05-12T17:07:48.674" v="1590" actId="20577"/>
          <ac:spMkLst>
            <pc:docMk/>
            <pc:sldMk cId="2020707881" sldId="370"/>
            <ac:spMk id="2" creationId="{CD83C9F0-5649-4B5E-9E36-E84F60CCCB0B}"/>
          </ac:spMkLst>
        </pc:spChg>
        <pc:spChg chg="mod">
          <ac:chgData name="James Lee" userId="0c63859d-0af0-46ae-b75a-592aa522f718" providerId="ADAL" clId="{6441AEEA-C82C-452C-8CE0-490AC058E560}" dt="2022-05-12T16:47:37.601" v="503" actId="20577"/>
          <ac:spMkLst>
            <pc:docMk/>
            <pc:sldMk cId="2020707881" sldId="370"/>
            <ac:spMk id="4" creationId="{94222DD8-06D9-4687-9144-540B5DB20979}"/>
          </ac:spMkLst>
        </pc:spChg>
        <pc:spChg chg="mod">
          <ac:chgData name="James Lee" userId="0c63859d-0af0-46ae-b75a-592aa522f718" providerId="ADAL" clId="{6441AEEA-C82C-452C-8CE0-490AC058E560}" dt="2022-05-12T17:07:58.143" v="1596" actId="403"/>
          <ac:spMkLst>
            <pc:docMk/>
            <pc:sldMk cId="2020707881" sldId="370"/>
            <ac:spMk id="7" creationId="{03868EF9-9F35-4DC7-989B-E4C119E48D8E}"/>
          </ac:spMkLst>
        </pc:spChg>
        <pc:graphicFrameChg chg="mod">
          <ac:chgData name="James Lee" userId="0c63859d-0af0-46ae-b75a-592aa522f718" providerId="ADAL" clId="{6441AEEA-C82C-452C-8CE0-490AC058E560}" dt="2022-05-12T17:07:32.364" v="1553" actId="798"/>
          <ac:graphicFrameMkLst>
            <pc:docMk/>
            <pc:sldMk cId="2020707881" sldId="370"/>
            <ac:graphicFrameMk id="5" creationId="{30D05BC6-C927-41D8-8814-D2CBD02A666C}"/>
          </ac:graphicFrameMkLst>
        </pc:graphicFrameChg>
        <pc:picChg chg="add mod">
          <ac:chgData name="James Lee" userId="0c63859d-0af0-46ae-b75a-592aa522f718" providerId="ADAL" clId="{6441AEEA-C82C-452C-8CE0-490AC058E560}" dt="2022-05-12T17:07:10.516" v="1551" actId="14100"/>
          <ac:picMkLst>
            <pc:docMk/>
            <pc:sldMk cId="2020707881" sldId="370"/>
            <ac:picMk id="3" creationId="{CB213CFB-1D88-4129-B16E-B5EA9CEEF502}"/>
          </ac:picMkLst>
        </pc:picChg>
        <pc:picChg chg="add mod">
          <ac:chgData name="James Lee" userId="0c63859d-0af0-46ae-b75a-592aa522f718" providerId="ADAL" clId="{6441AEEA-C82C-452C-8CE0-490AC058E560}" dt="2022-05-12T17:07:38.813" v="1557" actId="14100"/>
          <ac:picMkLst>
            <pc:docMk/>
            <pc:sldMk cId="2020707881" sldId="370"/>
            <ac:picMk id="9" creationId="{4BB34FBC-989A-4271-B35D-F658DE0341BF}"/>
          </ac:picMkLst>
        </pc:picChg>
      </pc:sldChg>
      <pc:sldChg chg="addSp delSp modSp add">
        <pc:chgData name="James Lee" userId="0c63859d-0af0-46ae-b75a-592aa522f718" providerId="ADAL" clId="{6441AEEA-C82C-452C-8CE0-490AC058E560}" dt="2022-05-12T17:13:11.071" v="1694" actId="403"/>
        <pc:sldMkLst>
          <pc:docMk/>
          <pc:sldMk cId="2108839198" sldId="371"/>
        </pc:sldMkLst>
        <pc:spChg chg="mod">
          <ac:chgData name="James Lee" userId="0c63859d-0af0-46ae-b75a-592aa522f718" providerId="ADAL" clId="{6441AEEA-C82C-452C-8CE0-490AC058E560}" dt="2022-05-12T17:12:58.345" v="1688" actId="20577"/>
          <ac:spMkLst>
            <pc:docMk/>
            <pc:sldMk cId="2108839198" sldId="371"/>
            <ac:spMk id="2" creationId="{CD83C9F0-5649-4B5E-9E36-E84F60CCCB0B}"/>
          </ac:spMkLst>
        </pc:spChg>
        <pc:spChg chg="mod">
          <ac:chgData name="James Lee" userId="0c63859d-0af0-46ae-b75a-592aa522f718" providerId="ADAL" clId="{6441AEEA-C82C-452C-8CE0-490AC058E560}" dt="2022-05-12T16:47:55.811" v="529" actId="20577"/>
          <ac:spMkLst>
            <pc:docMk/>
            <pc:sldMk cId="2108839198" sldId="371"/>
            <ac:spMk id="4" creationId="{94222DD8-06D9-4687-9144-540B5DB20979}"/>
          </ac:spMkLst>
        </pc:spChg>
        <pc:spChg chg="mod">
          <ac:chgData name="James Lee" userId="0c63859d-0af0-46ae-b75a-592aa522f718" providerId="ADAL" clId="{6441AEEA-C82C-452C-8CE0-490AC058E560}" dt="2022-05-12T17:13:11.071" v="1694" actId="403"/>
          <ac:spMkLst>
            <pc:docMk/>
            <pc:sldMk cId="2108839198" sldId="371"/>
            <ac:spMk id="7" creationId="{03868EF9-9F35-4DC7-989B-E4C119E48D8E}"/>
          </ac:spMkLst>
        </pc:spChg>
        <pc:graphicFrameChg chg="mod">
          <ac:chgData name="James Lee" userId="0c63859d-0af0-46ae-b75a-592aa522f718" providerId="ADAL" clId="{6441AEEA-C82C-452C-8CE0-490AC058E560}" dt="2022-05-12T17:12:47.995" v="1664" actId="6549"/>
          <ac:graphicFrameMkLst>
            <pc:docMk/>
            <pc:sldMk cId="2108839198" sldId="371"/>
            <ac:graphicFrameMk id="5" creationId="{30D05BC6-C927-41D8-8814-D2CBD02A666C}"/>
          </ac:graphicFrameMkLst>
        </pc:graphicFrameChg>
        <pc:picChg chg="add del mod">
          <ac:chgData name="James Lee" userId="0c63859d-0af0-46ae-b75a-592aa522f718" providerId="ADAL" clId="{6441AEEA-C82C-452C-8CE0-490AC058E560}" dt="2022-05-12T17:12:50.730" v="1665" actId="478"/>
          <ac:picMkLst>
            <pc:docMk/>
            <pc:sldMk cId="2108839198" sldId="371"/>
            <ac:picMk id="3" creationId="{92CB1691-7624-4BE1-9848-47D089C12EED}"/>
          </ac:picMkLst>
        </pc:picChg>
      </pc:sldChg>
      <pc:sldChg chg="addSp modSp add">
        <pc:chgData name="James Lee" userId="0c63859d-0af0-46ae-b75a-592aa522f718" providerId="ADAL" clId="{6441AEEA-C82C-452C-8CE0-490AC058E560}" dt="2022-05-12T17:17:17.654" v="1819" actId="20577"/>
        <pc:sldMkLst>
          <pc:docMk/>
          <pc:sldMk cId="1139660577" sldId="372"/>
        </pc:sldMkLst>
        <pc:spChg chg="mod">
          <ac:chgData name="James Lee" userId="0c63859d-0af0-46ae-b75a-592aa522f718" providerId="ADAL" clId="{6441AEEA-C82C-452C-8CE0-490AC058E560}" dt="2022-05-12T17:17:17.654" v="1819" actId="20577"/>
          <ac:spMkLst>
            <pc:docMk/>
            <pc:sldMk cId="1139660577" sldId="372"/>
            <ac:spMk id="2" creationId="{CD83C9F0-5649-4B5E-9E36-E84F60CCCB0B}"/>
          </ac:spMkLst>
        </pc:spChg>
        <pc:spChg chg="mod">
          <ac:chgData name="James Lee" userId="0c63859d-0af0-46ae-b75a-592aa522f718" providerId="ADAL" clId="{6441AEEA-C82C-452C-8CE0-490AC058E560}" dt="2022-05-12T16:48:38.556" v="558" actId="20577"/>
          <ac:spMkLst>
            <pc:docMk/>
            <pc:sldMk cId="1139660577" sldId="372"/>
            <ac:spMk id="4" creationId="{94222DD8-06D9-4687-9144-540B5DB20979}"/>
          </ac:spMkLst>
        </pc:spChg>
        <pc:spChg chg="mod">
          <ac:chgData name="James Lee" userId="0c63859d-0af0-46ae-b75a-592aa522f718" providerId="ADAL" clId="{6441AEEA-C82C-452C-8CE0-490AC058E560}" dt="2022-05-12T17:17:13.186" v="1808" actId="20577"/>
          <ac:spMkLst>
            <pc:docMk/>
            <pc:sldMk cId="1139660577" sldId="372"/>
            <ac:spMk id="7" creationId="{03868EF9-9F35-4DC7-989B-E4C119E48D8E}"/>
          </ac:spMkLst>
        </pc:spChg>
        <pc:graphicFrameChg chg="mod">
          <ac:chgData name="James Lee" userId="0c63859d-0af0-46ae-b75a-592aa522f718" providerId="ADAL" clId="{6441AEEA-C82C-452C-8CE0-490AC058E560}" dt="2022-05-12T17:15:12.208" v="1796" actId="20577"/>
          <ac:graphicFrameMkLst>
            <pc:docMk/>
            <pc:sldMk cId="1139660577" sldId="372"/>
            <ac:graphicFrameMk id="5" creationId="{30D05BC6-C927-41D8-8814-D2CBD02A666C}"/>
          </ac:graphicFrameMkLst>
        </pc:graphicFrameChg>
        <pc:picChg chg="add mod">
          <ac:chgData name="James Lee" userId="0c63859d-0af0-46ae-b75a-592aa522f718" providerId="ADAL" clId="{6441AEEA-C82C-452C-8CE0-490AC058E560}" dt="2022-05-12T17:16:08.489" v="1798" actId="1076"/>
          <ac:picMkLst>
            <pc:docMk/>
            <pc:sldMk cId="1139660577" sldId="372"/>
            <ac:picMk id="3" creationId="{DF7C017C-0C5A-4E2D-8CF8-E38D19149E6F}"/>
          </ac:picMkLst>
        </pc:picChg>
        <pc:picChg chg="add mod">
          <ac:chgData name="James Lee" userId="0c63859d-0af0-46ae-b75a-592aa522f718" providerId="ADAL" clId="{6441AEEA-C82C-452C-8CE0-490AC058E560}" dt="2022-05-12T17:16:13.480" v="1800" actId="1076"/>
          <ac:picMkLst>
            <pc:docMk/>
            <pc:sldMk cId="1139660577" sldId="372"/>
            <ac:picMk id="9" creationId="{8C038953-5F72-4D86-AA53-FBB66F03946A}"/>
          </ac:picMkLst>
        </pc:picChg>
      </pc:sldChg>
      <pc:sldChg chg="addSp delSp modSp add">
        <pc:chgData name="James Lee" userId="0c63859d-0af0-46ae-b75a-592aa522f718" providerId="ADAL" clId="{6441AEEA-C82C-452C-8CE0-490AC058E560}" dt="2022-05-13T08:13:40.216" v="2232" actId="6549"/>
        <pc:sldMkLst>
          <pc:docMk/>
          <pc:sldMk cId="1816914473" sldId="373"/>
        </pc:sldMkLst>
        <pc:spChg chg="mod">
          <ac:chgData name="James Lee" userId="0c63859d-0af0-46ae-b75a-592aa522f718" providerId="ADAL" clId="{6441AEEA-C82C-452C-8CE0-490AC058E560}" dt="2022-05-13T08:08:51.711" v="1846" actId="20577"/>
          <ac:spMkLst>
            <pc:docMk/>
            <pc:sldMk cId="1816914473" sldId="373"/>
            <ac:spMk id="2" creationId="{CD83C9F0-5649-4B5E-9E36-E84F60CCCB0B}"/>
          </ac:spMkLst>
        </pc:spChg>
        <pc:spChg chg="mod">
          <ac:chgData name="James Lee" userId="0c63859d-0af0-46ae-b75a-592aa522f718" providerId="ADAL" clId="{6441AEEA-C82C-452C-8CE0-490AC058E560}" dt="2022-05-13T08:13:40.216" v="2232" actId="6549"/>
          <ac:spMkLst>
            <pc:docMk/>
            <pc:sldMk cId="1816914473" sldId="373"/>
            <ac:spMk id="4" creationId="{94222DD8-06D9-4687-9144-540B5DB20979}"/>
          </ac:spMkLst>
        </pc:spChg>
        <pc:spChg chg="mod">
          <ac:chgData name="James Lee" userId="0c63859d-0af0-46ae-b75a-592aa522f718" providerId="ADAL" clId="{6441AEEA-C82C-452C-8CE0-490AC058E560}" dt="2022-05-13T08:08:25.587" v="1827" actId="20577"/>
          <ac:spMkLst>
            <pc:docMk/>
            <pc:sldMk cId="1816914473" sldId="373"/>
            <ac:spMk id="7" creationId="{03868EF9-9F35-4DC7-989B-E4C119E48D8E}"/>
          </ac:spMkLst>
        </pc:spChg>
        <pc:spChg chg="add del mod">
          <ac:chgData name="James Lee" userId="0c63859d-0af0-46ae-b75a-592aa522f718" providerId="ADAL" clId="{6441AEEA-C82C-452C-8CE0-490AC058E560}" dt="2022-05-13T08:13:00.599" v="2163" actId="478"/>
          <ac:spMkLst>
            <pc:docMk/>
            <pc:sldMk cId="1816914473" sldId="373"/>
            <ac:spMk id="10" creationId="{22E807B2-9ED5-4633-9275-1C8F4F732995}"/>
          </ac:spMkLst>
        </pc:spChg>
        <pc:graphicFrameChg chg="mod modGraphic">
          <ac:chgData name="James Lee" userId="0c63859d-0af0-46ae-b75a-592aa522f718" providerId="ADAL" clId="{6441AEEA-C82C-452C-8CE0-490AC058E560}" dt="2022-05-13T08:13:14.447" v="2171" actId="20577"/>
          <ac:graphicFrameMkLst>
            <pc:docMk/>
            <pc:sldMk cId="1816914473" sldId="373"/>
            <ac:graphicFrameMk id="5" creationId="{30D05BC6-C927-41D8-8814-D2CBD02A666C}"/>
          </ac:graphicFrameMkLst>
        </pc:graphicFrameChg>
        <pc:picChg chg="add mod ord modCrop">
          <ac:chgData name="James Lee" userId="0c63859d-0af0-46ae-b75a-592aa522f718" providerId="ADAL" clId="{6441AEEA-C82C-452C-8CE0-490AC058E560}" dt="2022-05-13T08:13:21.699" v="2174" actId="14100"/>
          <ac:picMkLst>
            <pc:docMk/>
            <pc:sldMk cId="1816914473" sldId="373"/>
            <ac:picMk id="3" creationId="{1DC063B6-C990-45D8-92C5-85D8829578D9}"/>
          </ac:picMkLst>
        </pc:picChg>
        <pc:picChg chg="add mod">
          <ac:chgData name="James Lee" userId="0c63859d-0af0-46ae-b75a-592aa522f718" providerId="ADAL" clId="{6441AEEA-C82C-452C-8CE0-490AC058E560}" dt="2022-05-13T08:10:37.613" v="1915" actId="14100"/>
          <ac:picMkLst>
            <pc:docMk/>
            <pc:sldMk cId="1816914473" sldId="373"/>
            <ac:picMk id="9" creationId="{86ECA600-B6B0-4F59-96F5-8D9A4078F3E1}"/>
          </ac:picMkLst>
        </pc:picChg>
      </pc:sldChg>
      <pc:sldChg chg="addSp delSp modSp add">
        <pc:chgData name="James Lee" userId="0c63859d-0af0-46ae-b75a-592aa522f718" providerId="ADAL" clId="{6441AEEA-C82C-452C-8CE0-490AC058E560}" dt="2022-05-17T08:44:47.159" v="5904" actId="1035"/>
        <pc:sldMkLst>
          <pc:docMk/>
          <pc:sldMk cId="3368508172" sldId="374"/>
        </pc:sldMkLst>
        <pc:spChg chg="mod">
          <ac:chgData name="James Lee" userId="0c63859d-0af0-46ae-b75a-592aa522f718" providerId="ADAL" clId="{6441AEEA-C82C-452C-8CE0-490AC058E560}" dt="2022-05-13T08:14:04.344" v="2268" actId="20577"/>
          <ac:spMkLst>
            <pc:docMk/>
            <pc:sldMk cId="3368508172" sldId="374"/>
            <ac:spMk id="2" creationId="{CD83C9F0-5649-4B5E-9E36-E84F60CCCB0B}"/>
          </ac:spMkLst>
        </pc:spChg>
        <pc:spChg chg="mod">
          <ac:chgData name="James Lee" userId="0c63859d-0af0-46ae-b75a-592aa522f718" providerId="ADAL" clId="{6441AEEA-C82C-452C-8CE0-490AC058E560}" dt="2022-05-12T16:49:06.230" v="620" actId="20577"/>
          <ac:spMkLst>
            <pc:docMk/>
            <pc:sldMk cId="3368508172" sldId="374"/>
            <ac:spMk id="4" creationId="{94222DD8-06D9-4687-9144-540B5DB20979}"/>
          </ac:spMkLst>
        </pc:spChg>
        <pc:spChg chg="mod">
          <ac:chgData name="James Lee" userId="0c63859d-0af0-46ae-b75a-592aa522f718" providerId="ADAL" clId="{6441AEEA-C82C-452C-8CE0-490AC058E560}" dt="2022-05-13T08:14:16.315" v="2276" actId="20577"/>
          <ac:spMkLst>
            <pc:docMk/>
            <pc:sldMk cId="3368508172" sldId="374"/>
            <ac:spMk id="7" creationId="{03868EF9-9F35-4DC7-989B-E4C119E48D8E}"/>
          </ac:spMkLst>
        </pc:spChg>
        <pc:graphicFrameChg chg="mod">
          <ac:chgData name="James Lee" userId="0c63859d-0af0-46ae-b75a-592aa522f718" providerId="ADAL" clId="{6441AEEA-C82C-452C-8CE0-490AC058E560}" dt="2022-05-13T08:16:00.484" v="2289" actId="798"/>
          <ac:graphicFrameMkLst>
            <pc:docMk/>
            <pc:sldMk cId="3368508172" sldId="374"/>
            <ac:graphicFrameMk id="5" creationId="{30D05BC6-C927-41D8-8814-D2CBD02A666C}"/>
          </ac:graphicFrameMkLst>
        </pc:graphicFrameChg>
        <pc:picChg chg="add mod">
          <ac:chgData name="James Lee" userId="0c63859d-0af0-46ae-b75a-592aa522f718" providerId="ADAL" clId="{6441AEEA-C82C-452C-8CE0-490AC058E560}" dt="2022-05-17T08:44:47.159" v="5904" actId="1035"/>
          <ac:picMkLst>
            <pc:docMk/>
            <pc:sldMk cId="3368508172" sldId="374"/>
            <ac:picMk id="3" creationId="{59BF95D0-1BD7-4582-8ECF-A2ED151565F5}"/>
          </ac:picMkLst>
        </pc:picChg>
        <pc:picChg chg="add mod">
          <ac:chgData name="James Lee" userId="0c63859d-0af0-46ae-b75a-592aa522f718" providerId="ADAL" clId="{6441AEEA-C82C-452C-8CE0-490AC058E560}" dt="2022-05-17T08:44:47.159" v="5904" actId="1035"/>
          <ac:picMkLst>
            <pc:docMk/>
            <pc:sldMk cId="3368508172" sldId="374"/>
            <ac:picMk id="9" creationId="{D3808779-DE24-4101-93CB-B4EABE7A79CA}"/>
          </ac:picMkLst>
        </pc:picChg>
        <pc:picChg chg="add del mod">
          <ac:chgData name="James Lee" userId="0c63859d-0af0-46ae-b75a-592aa522f718" providerId="ADAL" clId="{6441AEEA-C82C-452C-8CE0-490AC058E560}" dt="2022-05-13T08:15:58.614" v="2288" actId="478"/>
          <ac:picMkLst>
            <pc:docMk/>
            <pc:sldMk cId="3368508172" sldId="374"/>
            <ac:picMk id="10" creationId="{2377202D-3159-4410-9A52-7EA9CAE73AD3}"/>
          </ac:picMkLst>
        </pc:picChg>
        <pc:picChg chg="add mod">
          <ac:chgData name="James Lee" userId="0c63859d-0af0-46ae-b75a-592aa522f718" providerId="ADAL" clId="{6441AEEA-C82C-452C-8CE0-490AC058E560}" dt="2022-05-13T08:16:05.707" v="2292" actId="14100"/>
          <ac:picMkLst>
            <pc:docMk/>
            <pc:sldMk cId="3368508172" sldId="374"/>
            <ac:picMk id="11" creationId="{0C89E504-CCFB-4E15-AC3A-4B41E5681813}"/>
          </ac:picMkLst>
        </pc:picChg>
      </pc:sldChg>
      <pc:sldChg chg="addSp modSp add">
        <pc:chgData name="James Lee" userId="0c63859d-0af0-46ae-b75a-592aa522f718" providerId="ADAL" clId="{6441AEEA-C82C-452C-8CE0-490AC058E560}" dt="2022-05-13T08:18:08.847" v="2360" actId="14100"/>
        <pc:sldMkLst>
          <pc:docMk/>
          <pc:sldMk cId="3391270749" sldId="375"/>
        </pc:sldMkLst>
        <pc:spChg chg="mod">
          <ac:chgData name="James Lee" userId="0c63859d-0af0-46ae-b75a-592aa522f718" providerId="ADAL" clId="{6441AEEA-C82C-452C-8CE0-490AC058E560}" dt="2022-05-13T08:16:38.594" v="2332" actId="20577"/>
          <ac:spMkLst>
            <pc:docMk/>
            <pc:sldMk cId="3391270749" sldId="375"/>
            <ac:spMk id="2" creationId="{CD83C9F0-5649-4B5E-9E36-E84F60CCCB0B}"/>
          </ac:spMkLst>
        </pc:spChg>
        <pc:spChg chg="mod">
          <ac:chgData name="James Lee" userId="0c63859d-0af0-46ae-b75a-592aa522f718" providerId="ADAL" clId="{6441AEEA-C82C-452C-8CE0-490AC058E560}" dt="2022-05-12T16:49:20.625" v="650" actId="20577"/>
          <ac:spMkLst>
            <pc:docMk/>
            <pc:sldMk cId="3391270749" sldId="375"/>
            <ac:spMk id="4" creationId="{94222DD8-06D9-4687-9144-540B5DB20979}"/>
          </ac:spMkLst>
        </pc:spChg>
        <pc:spChg chg="mod">
          <ac:chgData name="James Lee" userId="0c63859d-0af0-46ae-b75a-592aa522f718" providerId="ADAL" clId="{6441AEEA-C82C-452C-8CE0-490AC058E560}" dt="2022-05-13T08:16:23.950" v="2300" actId="20577"/>
          <ac:spMkLst>
            <pc:docMk/>
            <pc:sldMk cId="3391270749" sldId="375"/>
            <ac:spMk id="7" creationId="{03868EF9-9F35-4DC7-989B-E4C119E48D8E}"/>
          </ac:spMkLst>
        </pc:spChg>
        <pc:graphicFrameChg chg="mod">
          <ac:chgData name="James Lee" userId="0c63859d-0af0-46ae-b75a-592aa522f718" providerId="ADAL" clId="{6441AEEA-C82C-452C-8CE0-490AC058E560}" dt="2022-05-13T08:18:00.948" v="2350" actId="798"/>
          <ac:graphicFrameMkLst>
            <pc:docMk/>
            <pc:sldMk cId="3391270749" sldId="375"/>
            <ac:graphicFrameMk id="5" creationId="{30D05BC6-C927-41D8-8814-D2CBD02A666C}"/>
          </ac:graphicFrameMkLst>
        </pc:graphicFrameChg>
        <pc:picChg chg="add mod">
          <ac:chgData name="James Lee" userId="0c63859d-0af0-46ae-b75a-592aa522f718" providerId="ADAL" clId="{6441AEEA-C82C-452C-8CE0-490AC058E560}" dt="2022-05-13T08:17:56.192" v="2348" actId="14100"/>
          <ac:picMkLst>
            <pc:docMk/>
            <pc:sldMk cId="3391270749" sldId="375"/>
            <ac:picMk id="3" creationId="{2804467E-25E8-46D6-85E1-43C96777B068}"/>
          </ac:picMkLst>
        </pc:picChg>
        <pc:picChg chg="add mod">
          <ac:chgData name="James Lee" userId="0c63859d-0af0-46ae-b75a-592aa522f718" providerId="ADAL" clId="{6441AEEA-C82C-452C-8CE0-490AC058E560}" dt="2022-05-13T08:18:08.847" v="2360" actId="14100"/>
          <ac:picMkLst>
            <pc:docMk/>
            <pc:sldMk cId="3391270749" sldId="375"/>
            <ac:picMk id="9" creationId="{00351984-0265-4462-B6B7-37BEEDA52C1E}"/>
          </ac:picMkLst>
        </pc:picChg>
      </pc:sldChg>
      <pc:sldChg chg="addSp modSp add">
        <pc:chgData name="James Lee" userId="0c63859d-0af0-46ae-b75a-592aa522f718" providerId="ADAL" clId="{6441AEEA-C82C-452C-8CE0-490AC058E560}" dt="2022-05-13T08:23:21.987" v="2572" actId="14100"/>
        <pc:sldMkLst>
          <pc:docMk/>
          <pc:sldMk cId="3077913446" sldId="376"/>
        </pc:sldMkLst>
        <pc:spChg chg="mod">
          <ac:chgData name="James Lee" userId="0c63859d-0af0-46ae-b75a-592aa522f718" providerId="ADAL" clId="{6441AEEA-C82C-452C-8CE0-490AC058E560}" dt="2022-05-13T08:19:01.590" v="2389" actId="20577"/>
          <ac:spMkLst>
            <pc:docMk/>
            <pc:sldMk cId="3077913446" sldId="376"/>
            <ac:spMk id="2" creationId="{CD83C9F0-5649-4B5E-9E36-E84F60CCCB0B}"/>
          </ac:spMkLst>
        </pc:spChg>
        <pc:spChg chg="mod">
          <ac:chgData name="James Lee" userId="0c63859d-0af0-46ae-b75a-592aa522f718" providerId="ADAL" clId="{6441AEEA-C82C-452C-8CE0-490AC058E560}" dt="2022-05-12T16:51:52.570" v="726" actId="20577"/>
          <ac:spMkLst>
            <pc:docMk/>
            <pc:sldMk cId="3077913446" sldId="376"/>
            <ac:spMk id="4" creationId="{94222DD8-06D9-4687-9144-540B5DB20979}"/>
          </ac:spMkLst>
        </pc:spChg>
        <pc:spChg chg="mod">
          <ac:chgData name="James Lee" userId="0c63859d-0af0-46ae-b75a-592aa522f718" providerId="ADAL" clId="{6441AEEA-C82C-452C-8CE0-490AC058E560}" dt="2022-05-13T08:18:32.651" v="2368" actId="20577"/>
          <ac:spMkLst>
            <pc:docMk/>
            <pc:sldMk cId="3077913446" sldId="376"/>
            <ac:spMk id="7" creationId="{03868EF9-9F35-4DC7-989B-E4C119E48D8E}"/>
          </ac:spMkLst>
        </pc:spChg>
        <pc:graphicFrameChg chg="mod modGraphic">
          <ac:chgData name="James Lee" userId="0c63859d-0af0-46ae-b75a-592aa522f718" providerId="ADAL" clId="{6441AEEA-C82C-452C-8CE0-490AC058E560}" dt="2022-05-13T08:23:17.769" v="2571" actId="113"/>
          <ac:graphicFrameMkLst>
            <pc:docMk/>
            <pc:sldMk cId="3077913446" sldId="376"/>
            <ac:graphicFrameMk id="5" creationId="{30D05BC6-C927-41D8-8814-D2CBD02A666C}"/>
          </ac:graphicFrameMkLst>
        </pc:graphicFrameChg>
        <pc:picChg chg="add mod">
          <ac:chgData name="James Lee" userId="0c63859d-0af0-46ae-b75a-592aa522f718" providerId="ADAL" clId="{6441AEEA-C82C-452C-8CE0-490AC058E560}" dt="2022-05-13T08:23:21.987" v="2572" actId="14100"/>
          <ac:picMkLst>
            <pc:docMk/>
            <pc:sldMk cId="3077913446" sldId="376"/>
            <ac:picMk id="3" creationId="{A9B4213A-4DB3-4A83-BEF5-F65A4DB0D4EE}"/>
          </ac:picMkLst>
        </pc:picChg>
      </pc:sldChg>
      <pc:sldChg chg="modSp add">
        <pc:chgData name="James Lee" userId="0c63859d-0af0-46ae-b75a-592aa522f718" providerId="ADAL" clId="{6441AEEA-C82C-452C-8CE0-490AC058E560}" dt="2022-05-13T08:27:55.936" v="2751" actId="20577"/>
        <pc:sldMkLst>
          <pc:docMk/>
          <pc:sldMk cId="4142767577" sldId="377"/>
        </pc:sldMkLst>
        <pc:spChg chg="mod">
          <ac:chgData name="James Lee" userId="0c63859d-0af0-46ae-b75a-592aa522f718" providerId="ADAL" clId="{6441AEEA-C82C-452C-8CE0-490AC058E560}" dt="2022-05-13T08:24:25.520" v="2625" actId="20577"/>
          <ac:spMkLst>
            <pc:docMk/>
            <pc:sldMk cId="4142767577" sldId="377"/>
            <ac:spMk id="2" creationId="{CD83C9F0-5649-4B5E-9E36-E84F60CCCB0B}"/>
          </ac:spMkLst>
        </pc:spChg>
        <pc:spChg chg="mod">
          <ac:chgData name="James Lee" userId="0c63859d-0af0-46ae-b75a-592aa522f718" providerId="ADAL" clId="{6441AEEA-C82C-452C-8CE0-490AC058E560}" dt="2022-05-12T16:52:13.885" v="749" actId="20577"/>
          <ac:spMkLst>
            <pc:docMk/>
            <pc:sldMk cId="4142767577" sldId="377"/>
            <ac:spMk id="4" creationId="{94222DD8-06D9-4687-9144-540B5DB20979}"/>
          </ac:spMkLst>
        </pc:spChg>
        <pc:spChg chg="mod">
          <ac:chgData name="James Lee" userId="0c63859d-0af0-46ae-b75a-592aa522f718" providerId="ADAL" clId="{6441AEEA-C82C-452C-8CE0-490AC058E560}" dt="2022-05-13T08:24:05.899" v="2589"/>
          <ac:spMkLst>
            <pc:docMk/>
            <pc:sldMk cId="4142767577" sldId="377"/>
            <ac:spMk id="7" creationId="{03868EF9-9F35-4DC7-989B-E4C119E48D8E}"/>
          </ac:spMkLst>
        </pc:spChg>
        <pc:graphicFrameChg chg="mod modGraphic">
          <ac:chgData name="James Lee" userId="0c63859d-0af0-46ae-b75a-592aa522f718" providerId="ADAL" clId="{6441AEEA-C82C-452C-8CE0-490AC058E560}" dt="2022-05-13T08:27:55.936" v="2751" actId="20577"/>
          <ac:graphicFrameMkLst>
            <pc:docMk/>
            <pc:sldMk cId="4142767577" sldId="377"/>
            <ac:graphicFrameMk id="5" creationId="{30D05BC6-C927-41D8-8814-D2CBD02A666C}"/>
          </ac:graphicFrameMkLst>
        </pc:graphicFrameChg>
      </pc:sldChg>
      <pc:sldChg chg="addSp modSp add">
        <pc:chgData name="James Lee" userId="0c63859d-0af0-46ae-b75a-592aa522f718" providerId="ADAL" clId="{6441AEEA-C82C-452C-8CE0-490AC058E560}" dt="2022-05-13T08:42:04.745" v="2811" actId="1076"/>
        <pc:sldMkLst>
          <pc:docMk/>
          <pc:sldMk cId="3786701468" sldId="378"/>
        </pc:sldMkLst>
        <pc:spChg chg="mod">
          <ac:chgData name="James Lee" userId="0c63859d-0af0-46ae-b75a-592aa522f718" providerId="ADAL" clId="{6441AEEA-C82C-452C-8CE0-490AC058E560}" dt="2022-05-13T08:29:54.207" v="2792" actId="20577"/>
          <ac:spMkLst>
            <pc:docMk/>
            <pc:sldMk cId="3786701468" sldId="378"/>
            <ac:spMk id="2" creationId="{CD83C9F0-5649-4B5E-9E36-E84F60CCCB0B}"/>
          </ac:spMkLst>
        </pc:spChg>
        <pc:spChg chg="mod">
          <ac:chgData name="James Lee" userId="0c63859d-0af0-46ae-b75a-592aa522f718" providerId="ADAL" clId="{6441AEEA-C82C-452C-8CE0-490AC058E560}" dt="2022-05-12T16:52:32.294" v="780" actId="20577"/>
          <ac:spMkLst>
            <pc:docMk/>
            <pc:sldMk cId="3786701468" sldId="378"/>
            <ac:spMk id="4" creationId="{94222DD8-06D9-4687-9144-540B5DB20979}"/>
          </ac:spMkLst>
        </pc:spChg>
        <pc:spChg chg="mod">
          <ac:chgData name="James Lee" userId="0c63859d-0af0-46ae-b75a-592aa522f718" providerId="ADAL" clId="{6441AEEA-C82C-452C-8CE0-490AC058E560}" dt="2022-05-13T08:29:14.073" v="2763" actId="404"/>
          <ac:spMkLst>
            <pc:docMk/>
            <pc:sldMk cId="3786701468" sldId="378"/>
            <ac:spMk id="7" creationId="{03868EF9-9F35-4DC7-989B-E4C119E48D8E}"/>
          </ac:spMkLst>
        </pc:spChg>
        <pc:picChg chg="add mod">
          <ac:chgData name="James Lee" userId="0c63859d-0af0-46ae-b75a-592aa522f718" providerId="ADAL" clId="{6441AEEA-C82C-452C-8CE0-490AC058E560}" dt="2022-05-13T08:40:46.567" v="2803" actId="14100"/>
          <ac:picMkLst>
            <pc:docMk/>
            <pc:sldMk cId="3786701468" sldId="378"/>
            <ac:picMk id="3" creationId="{A023A36F-7C1E-467A-ACF4-1E194A4DF42B}"/>
          </ac:picMkLst>
        </pc:picChg>
        <pc:picChg chg="add mod">
          <ac:chgData name="James Lee" userId="0c63859d-0af0-46ae-b75a-592aa522f718" providerId="ADAL" clId="{6441AEEA-C82C-452C-8CE0-490AC058E560}" dt="2022-05-13T08:41:12.051" v="2806" actId="14100"/>
          <ac:picMkLst>
            <pc:docMk/>
            <pc:sldMk cId="3786701468" sldId="378"/>
            <ac:picMk id="9" creationId="{C7E3D36A-6482-4F81-B35B-A9186CE96F78}"/>
          </ac:picMkLst>
        </pc:picChg>
        <pc:picChg chg="add mod">
          <ac:chgData name="James Lee" userId="0c63859d-0af0-46ae-b75a-592aa522f718" providerId="ADAL" clId="{6441AEEA-C82C-452C-8CE0-490AC058E560}" dt="2022-05-13T08:41:32.108" v="2809" actId="14100"/>
          <ac:picMkLst>
            <pc:docMk/>
            <pc:sldMk cId="3786701468" sldId="378"/>
            <ac:picMk id="10" creationId="{B5640CF4-84AC-43BD-893E-E715DA74045F}"/>
          </ac:picMkLst>
        </pc:picChg>
        <pc:picChg chg="add mod">
          <ac:chgData name="James Lee" userId="0c63859d-0af0-46ae-b75a-592aa522f718" providerId="ADAL" clId="{6441AEEA-C82C-452C-8CE0-490AC058E560}" dt="2022-05-13T08:42:04.745" v="2811" actId="1076"/>
          <ac:picMkLst>
            <pc:docMk/>
            <pc:sldMk cId="3786701468" sldId="378"/>
            <ac:picMk id="11" creationId="{DA35D438-270A-42CB-814F-795325E4E942}"/>
          </ac:picMkLst>
        </pc:picChg>
      </pc:sldChg>
      <pc:sldChg chg="addSp delSp modSp add">
        <pc:chgData name="James Lee" userId="0c63859d-0af0-46ae-b75a-592aa522f718" providerId="ADAL" clId="{6441AEEA-C82C-452C-8CE0-490AC058E560}" dt="2022-05-13T08:46:31.167" v="2912" actId="14100"/>
        <pc:sldMkLst>
          <pc:docMk/>
          <pc:sldMk cId="2085980316" sldId="379"/>
        </pc:sldMkLst>
        <pc:spChg chg="mod">
          <ac:chgData name="James Lee" userId="0c63859d-0af0-46ae-b75a-592aa522f718" providerId="ADAL" clId="{6441AEEA-C82C-452C-8CE0-490AC058E560}" dt="2022-05-13T08:45:05.849" v="2894" actId="20577"/>
          <ac:spMkLst>
            <pc:docMk/>
            <pc:sldMk cId="2085980316" sldId="379"/>
            <ac:spMk id="2" creationId="{CD83C9F0-5649-4B5E-9E36-E84F60CCCB0B}"/>
          </ac:spMkLst>
        </pc:spChg>
        <pc:spChg chg="mod">
          <ac:chgData name="James Lee" userId="0c63859d-0af0-46ae-b75a-592aa522f718" providerId="ADAL" clId="{6441AEEA-C82C-452C-8CE0-490AC058E560}" dt="2022-05-12T16:52:42.757" v="808" actId="20577"/>
          <ac:spMkLst>
            <pc:docMk/>
            <pc:sldMk cId="2085980316" sldId="379"/>
            <ac:spMk id="4" creationId="{94222DD8-06D9-4687-9144-540B5DB20979}"/>
          </ac:spMkLst>
        </pc:spChg>
        <pc:spChg chg="mod">
          <ac:chgData name="James Lee" userId="0c63859d-0af0-46ae-b75a-592aa522f718" providerId="ADAL" clId="{6441AEEA-C82C-452C-8CE0-490AC058E560}" dt="2022-05-13T08:44:52.742" v="2880" actId="20577"/>
          <ac:spMkLst>
            <pc:docMk/>
            <pc:sldMk cId="2085980316" sldId="379"/>
            <ac:spMk id="7" creationId="{03868EF9-9F35-4DC7-989B-E4C119E48D8E}"/>
          </ac:spMkLst>
        </pc:spChg>
        <pc:graphicFrameChg chg="mod">
          <ac:chgData name="James Lee" userId="0c63859d-0af0-46ae-b75a-592aa522f718" providerId="ADAL" clId="{6441AEEA-C82C-452C-8CE0-490AC058E560}" dt="2022-05-13T08:46:26.730" v="2910" actId="798"/>
          <ac:graphicFrameMkLst>
            <pc:docMk/>
            <pc:sldMk cId="2085980316" sldId="379"/>
            <ac:graphicFrameMk id="5" creationId="{30D05BC6-C927-41D8-8814-D2CBD02A666C}"/>
          </ac:graphicFrameMkLst>
        </pc:graphicFrameChg>
        <pc:picChg chg="add mod">
          <ac:chgData name="James Lee" userId="0c63859d-0af0-46ae-b75a-592aa522f718" providerId="ADAL" clId="{6441AEEA-C82C-452C-8CE0-490AC058E560}" dt="2022-05-13T08:46:31.167" v="2912" actId="14100"/>
          <ac:picMkLst>
            <pc:docMk/>
            <pc:sldMk cId="2085980316" sldId="379"/>
            <ac:picMk id="3" creationId="{06A500CA-FB62-4AAF-BF6D-BF44A84C51A2}"/>
          </ac:picMkLst>
        </pc:picChg>
        <pc:picChg chg="add del">
          <ac:chgData name="James Lee" userId="0c63859d-0af0-46ae-b75a-592aa522f718" providerId="ADAL" clId="{6441AEEA-C82C-452C-8CE0-490AC058E560}" dt="2022-05-13T08:46:11.383" v="2900" actId="478"/>
          <ac:picMkLst>
            <pc:docMk/>
            <pc:sldMk cId="2085980316" sldId="379"/>
            <ac:picMk id="9" creationId="{FC2B20C4-D9AB-4830-BB4A-2A1357C357D0}"/>
          </ac:picMkLst>
        </pc:picChg>
        <pc:picChg chg="add del">
          <ac:chgData name="James Lee" userId="0c63859d-0af0-46ae-b75a-592aa522f718" providerId="ADAL" clId="{6441AEEA-C82C-452C-8CE0-490AC058E560}" dt="2022-05-13T08:45:36.339" v="2896" actId="478"/>
          <ac:picMkLst>
            <pc:docMk/>
            <pc:sldMk cId="2085980316" sldId="379"/>
            <ac:picMk id="10" creationId="{D1FC968F-D5E0-4A09-8632-477AF658484E}"/>
          </ac:picMkLst>
        </pc:picChg>
        <pc:picChg chg="add del">
          <ac:chgData name="James Lee" userId="0c63859d-0af0-46ae-b75a-592aa522f718" providerId="ADAL" clId="{6441AEEA-C82C-452C-8CE0-490AC058E560}" dt="2022-05-13T08:46:11.701" v="2901" actId="478"/>
          <ac:picMkLst>
            <pc:docMk/>
            <pc:sldMk cId="2085980316" sldId="379"/>
            <ac:picMk id="11" creationId="{2231F822-2A13-4403-A283-B86403CD26E4}"/>
          </ac:picMkLst>
        </pc:picChg>
        <pc:picChg chg="add del">
          <ac:chgData name="James Lee" userId="0c63859d-0af0-46ae-b75a-592aa522f718" providerId="ADAL" clId="{6441AEEA-C82C-452C-8CE0-490AC058E560}" dt="2022-05-13T08:45:35.782" v="2895" actId="478"/>
          <ac:picMkLst>
            <pc:docMk/>
            <pc:sldMk cId="2085980316" sldId="379"/>
            <ac:picMk id="12" creationId="{648D9479-C995-400C-BA72-4BBF854C92D8}"/>
          </ac:picMkLst>
        </pc:picChg>
        <pc:picChg chg="add mod">
          <ac:chgData name="James Lee" userId="0c63859d-0af0-46ae-b75a-592aa522f718" providerId="ADAL" clId="{6441AEEA-C82C-452C-8CE0-490AC058E560}" dt="2022-05-13T08:46:24.486" v="2909" actId="14100"/>
          <ac:picMkLst>
            <pc:docMk/>
            <pc:sldMk cId="2085980316" sldId="379"/>
            <ac:picMk id="13" creationId="{5F137583-1D63-4262-8444-F17E61D0F841}"/>
          </ac:picMkLst>
        </pc:picChg>
        <pc:picChg chg="add mod">
          <ac:chgData name="James Lee" userId="0c63859d-0af0-46ae-b75a-592aa522f718" providerId="ADAL" clId="{6441AEEA-C82C-452C-8CE0-490AC058E560}" dt="2022-05-13T08:46:19.612" v="2907" actId="1037"/>
          <ac:picMkLst>
            <pc:docMk/>
            <pc:sldMk cId="2085980316" sldId="379"/>
            <ac:picMk id="14" creationId="{57470771-C7E2-4310-9150-19C51ACC89A9}"/>
          </ac:picMkLst>
        </pc:picChg>
      </pc:sldChg>
      <pc:sldChg chg="addSp modSp add del ord">
        <pc:chgData name="James Lee" userId="0c63859d-0af0-46ae-b75a-592aa522f718" providerId="ADAL" clId="{6441AEEA-C82C-452C-8CE0-490AC058E560}" dt="2022-05-13T08:44:33.482" v="2870" actId="14100"/>
        <pc:sldMkLst>
          <pc:docMk/>
          <pc:sldMk cId="2750861513" sldId="380"/>
        </pc:sldMkLst>
        <pc:spChg chg="mod">
          <ac:chgData name="James Lee" userId="0c63859d-0af0-46ae-b75a-592aa522f718" providerId="ADAL" clId="{6441AEEA-C82C-452C-8CE0-490AC058E560}" dt="2022-05-13T08:42:38.226" v="2854" actId="20577"/>
          <ac:spMkLst>
            <pc:docMk/>
            <pc:sldMk cId="2750861513" sldId="380"/>
            <ac:spMk id="2" creationId="{CD83C9F0-5649-4B5E-9E36-E84F60CCCB0B}"/>
          </ac:spMkLst>
        </pc:spChg>
        <pc:spChg chg="mod">
          <ac:chgData name="James Lee" userId="0c63859d-0af0-46ae-b75a-592aa522f718" providerId="ADAL" clId="{6441AEEA-C82C-452C-8CE0-490AC058E560}" dt="2022-05-12T16:52:54.734" v="827" actId="20577"/>
          <ac:spMkLst>
            <pc:docMk/>
            <pc:sldMk cId="2750861513" sldId="380"/>
            <ac:spMk id="4" creationId="{94222DD8-06D9-4687-9144-540B5DB20979}"/>
          </ac:spMkLst>
        </pc:spChg>
        <pc:spChg chg="mod">
          <ac:chgData name="James Lee" userId="0c63859d-0af0-46ae-b75a-592aa522f718" providerId="ADAL" clId="{6441AEEA-C82C-452C-8CE0-490AC058E560}" dt="2022-05-13T08:42:28.475" v="2825" actId="404"/>
          <ac:spMkLst>
            <pc:docMk/>
            <pc:sldMk cId="2750861513" sldId="380"/>
            <ac:spMk id="7" creationId="{03868EF9-9F35-4DC7-989B-E4C119E48D8E}"/>
          </ac:spMkLst>
        </pc:spChg>
        <pc:graphicFrameChg chg="mod">
          <ac:chgData name="James Lee" userId="0c63859d-0af0-46ae-b75a-592aa522f718" providerId="ADAL" clId="{6441AEEA-C82C-452C-8CE0-490AC058E560}" dt="2022-05-13T08:42:53.977" v="2855" actId="798"/>
          <ac:graphicFrameMkLst>
            <pc:docMk/>
            <pc:sldMk cId="2750861513" sldId="380"/>
            <ac:graphicFrameMk id="5" creationId="{30D05BC6-C927-41D8-8814-D2CBD02A666C}"/>
          </ac:graphicFrameMkLst>
        </pc:graphicFrameChg>
        <pc:picChg chg="add mod">
          <ac:chgData name="James Lee" userId="0c63859d-0af0-46ae-b75a-592aa522f718" providerId="ADAL" clId="{6441AEEA-C82C-452C-8CE0-490AC058E560}" dt="2022-05-13T08:43:03.205" v="2864" actId="1035"/>
          <ac:picMkLst>
            <pc:docMk/>
            <pc:sldMk cId="2750861513" sldId="380"/>
            <ac:picMk id="3" creationId="{5250B147-370F-4E20-9C56-F0D895740B48}"/>
          </ac:picMkLst>
        </pc:picChg>
        <pc:picChg chg="add mod">
          <ac:chgData name="James Lee" userId="0c63859d-0af0-46ae-b75a-592aa522f718" providerId="ADAL" clId="{6441AEEA-C82C-452C-8CE0-490AC058E560}" dt="2022-05-13T08:43:38.253" v="2867" actId="14100"/>
          <ac:picMkLst>
            <pc:docMk/>
            <pc:sldMk cId="2750861513" sldId="380"/>
            <ac:picMk id="9" creationId="{B3AEE944-2180-4BE6-A769-A4BF056BAB2F}"/>
          </ac:picMkLst>
        </pc:picChg>
        <pc:picChg chg="add mod">
          <ac:chgData name="James Lee" userId="0c63859d-0af0-46ae-b75a-592aa522f718" providerId="ADAL" clId="{6441AEEA-C82C-452C-8CE0-490AC058E560}" dt="2022-05-13T08:44:33.482" v="2870" actId="14100"/>
          <ac:picMkLst>
            <pc:docMk/>
            <pc:sldMk cId="2750861513" sldId="380"/>
            <ac:picMk id="10" creationId="{5480EA2A-0292-44A3-BAEC-A232B7C890D0}"/>
          </ac:picMkLst>
        </pc:picChg>
      </pc:sldChg>
      <pc:sldChg chg="addSp modSp add">
        <pc:chgData name="James Lee" userId="0c63859d-0af0-46ae-b75a-592aa522f718" providerId="ADAL" clId="{6441AEEA-C82C-452C-8CE0-490AC058E560}" dt="2022-05-13T08:50:26.306" v="3003" actId="20577"/>
        <pc:sldMkLst>
          <pc:docMk/>
          <pc:sldMk cId="1152456147" sldId="381"/>
        </pc:sldMkLst>
        <pc:spChg chg="mod">
          <ac:chgData name="James Lee" userId="0c63859d-0af0-46ae-b75a-592aa522f718" providerId="ADAL" clId="{6441AEEA-C82C-452C-8CE0-490AC058E560}" dt="2022-05-12T16:53:01.180" v="838" actId="20577"/>
          <ac:spMkLst>
            <pc:docMk/>
            <pc:sldMk cId="1152456147" sldId="381"/>
            <ac:spMk id="4" creationId="{94222DD8-06D9-4687-9144-540B5DB20979}"/>
          </ac:spMkLst>
        </pc:spChg>
        <pc:spChg chg="mod">
          <ac:chgData name="James Lee" userId="0c63859d-0af0-46ae-b75a-592aa522f718" providerId="ADAL" clId="{6441AEEA-C82C-452C-8CE0-490AC058E560}" dt="2022-05-13T08:46:44.836" v="2920" actId="20577"/>
          <ac:spMkLst>
            <pc:docMk/>
            <pc:sldMk cId="1152456147" sldId="381"/>
            <ac:spMk id="7" creationId="{03868EF9-9F35-4DC7-989B-E4C119E48D8E}"/>
          </ac:spMkLst>
        </pc:spChg>
        <pc:graphicFrameChg chg="mod modGraphic">
          <ac:chgData name="James Lee" userId="0c63859d-0af0-46ae-b75a-592aa522f718" providerId="ADAL" clId="{6441AEEA-C82C-452C-8CE0-490AC058E560}" dt="2022-05-13T08:50:26.306" v="3003" actId="20577"/>
          <ac:graphicFrameMkLst>
            <pc:docMk/>
            <pc:sldMk cId="1152456147" sldId="381"/>
            <ac:graphicFrameMk id="5" creationId="{30D05BC6-C927-41D8-8814-D2CBD02A666C}"/>
          </ac:graphicFrameMkLst>
        </pc:graphicFrameChg>
        <pc:picChg chg="add mod">
          <ac:chgData name="James Lee" userId="0c63859d-0af0-46ae-b75a-592aa522f718" providerId="ADAL" clId="{6441AEEA-C82C-452C-8CE0-490AC058E560}" dt="2022-05-13T08:48:33.505" v="2928" actId="14100"/>
          <ac:picMkLst>
            <pc:docMk/>
            <pc:sldMk cId="1152456147" sldId="381"/>
            <ac:picMk id="3" creationId="{C904CA44-4CE3-42EB-8FED-D48F6AB1FE66}"/>
          </ac:picMkLst>
        </pc:picChg>
        <pc:picChg chg="add mod">
          <ac:chgData name="James Lee" userId="0c63859d-0af0-46ae-b75a-592aa522f718" providerId="ADAL" clId="{6441AEEA-C82C-452C-8CE0-490AC058E560}" dt="2022-05-13T08:49:46.845" v="2932" actId="1076"/>
          <ac:picMkLst>
            <pc:docMk/>
            <pc:sldMk cId="1152456147" sldId="381"/>
            <ac:picMk id="9" creationId="{5644B901-AB4B-4554-AD57-2380EBC51DCD}"/>
          </ac:picMkLst>
        </pc:picChg>
        <pc:picChg chg="add mod">
          <ac:chgData name="James Lee" userId="0c63859d-0af0-46ae-b75a-592aa522f718" providerId="ADAL" clId="{6441AEEA-C82C-452C-8CE0-490AC058E560}" dt="2022-05-13T08:49:52.704" v="2935" actId="14100"/>
          <ac:picMkLst>
            <pc:docMk/>
            <pc:sldMk cId="1152456147" sldId="381"/>
            <ac:picMk id="10" creationId="{90144522-D67E-4BD8-9747-FFCCD5787154}"/>
          </ac:picMkLst>
        </pc:picChg>
      </pc:sldChg>
      <pc:sldChg chg="addSp modSp add">
        <pc:chgData name="James Lee" userId="0c63859d-0af0-46ae-b75a-592aa522f718" providerId="ADAL" clId="{6441AEEA-C82C-452C-8CE0-490AC058E560}" dt="2022-05-13T08:54:38.506" v="3079" actId="20577"/>
        <pc:sldMkLst>
          <pc:docMk/>
          <pc:sldMk cId="614671783" sldId="382"/>
        </pc:sldMkLst>
        <pc:spChg chg="mod">
          <ac:chgData name="James Lee" userId="0c63859d-0af0-46ae-b75a-592aa522f718" providerId="ADAL" clId="{6441AEEA-C82C-452C-8CE0-490AC058E560}" dt="2022-05-13T08:54:38.506" v="3079" actId="20577"/>
          <ac:spMkLst>
            <pc:docMk/>
            <pc:sldMk cId="614671783" sldId="382"/>
            <ac:spMk id="2" creationId="{CD83C9F0-5649-4B5E-9E36-E84F60CCCB0B}"/>
          </ac:spMkLst>
        </pc:spChg>
        <pc:spChg chg="mod">
          <ac:chgData name="James Lee" userId="0c63859d-0af0-46ae-b75a-592aa522f718" providerId="ADAL" clId="{6441AEEA-C82C-452C-8CE0-490AC058E560}" dt="2022-05-12T16:56:20.273" v="899" actId="20577"/>
          <ac:spMkLst>
            <pc:docMk/>
            <pc:sldMk cId="614671783" sldId="382"/>
            <ac:spMk id="4" creationId="{94222DD8-06D9-4687-9144-540B5DB20979}"/>
          </ac:spMkLst>
        </pc:spChg>
        <pc:spChg chg="mod">
          <ac:chgData name="James Lee" userId="0c63859d-0af0-46ae-b75a-592aa522f718" providerId="ADAL" clId="{6441AEEA-C82C-452C-8CE0-490AC058E560}" dt="2022-05-13T08:54:31.313" v="3054" actId="6549"/>
          <ac:spMkLst>
            <pc:docMk/>
            <pc:sldMk cId="614671783" sldId="382"/>
            <ac:spMk id="7" creationId="{03868EF9-9F35-4DC7-989B-E4C119E48D8E}"/>
          </ac:spMkLst>
        </pc:spChg>
        <pc:graphicFrameChg chg="mod">
          <ac:chgData name="James Lee" userId="0c63859d-0af0-46ae-b75a-592aa522f718" providerId="ADAL" clId="{6441AEEA-C82C-452C-8CE0-490AC058E560}" dt="2022-05-13T08:54:12.364" v="3047" actId="798"/>
          <ac:graphicFrameMkLst>
            <pc:docMk/>
            <pc:sldMk cId="614671783" sldId="382"/>
            <ac:graphicFrameMk id="5" creationId="{30D05BC6-C927-41D8-8814-D2CBD02A666C}"/>
          </ac:graphicFrameMkLst>
        </pc:graphicFrameChg>
        <pc:picChg chg="add mod">
          <ac:chgData name="James Lee" userId="0c63859d-0af0-46ae-b75a-592aa522f718" providerId="ADAL" clId="{6441AEEA-C82C-452C-8CE0-490AC058E560}" dt="2022-05-13T08:53:47.928" v="3046" actId="14100"/>
          <ac:picMkLst>
            <pc:docMk/>
            <pc:sldMk cId="614671783" sldId="382"/>
            <ac:picMk id="3" creationId="{211F64B4-7F2D-4BD4-88B1-592F80BCC1FF}"/>
          </ac:picMkLst>
        </pc:picChg>
        <pc:picChg chg="add mod">
          <ac:chgData name="James Lee" userId="0c63859d-0af0-46ae-b75a-592aa522f718" providerId="ADAL" clId="{6441AEEA-C82C-452C-8CE0-490AC058E560}" dt="2022-05-13T08:54:17.568" v="3050" actId="14100"/>
          <ac:picMkLst>
            <pc:docMk/>
            <pc:sldMk cId="614671783" sldId="382"/>
            <ac:picMk id="9" creationId="{AB3A401E-1CD4-40A0-AC56-93AEEF33565C}"/>
          </ac:picMkLst>
        </pc:picChg>
      </pc:sldChg>
      <pc:sldChg chg="addSp delSp modSp add">
        <pc:chgData name="James Lee" userId="0c63859d-0af0-46ae-b75a-592aa522f718" providerId="ADAL" clId="{6441AEEA-C82C-452C-8CE0-490AC058E560}" dt="2022-05-13T08:59:30.535" v="3182" actId="14100"/>
        <pc:sldMkLst>
          <pc:docMk/>
          <pc:sldMk cId="3015297713" sldId="383"/>
        </pc:sldMkLst>
        <pc:spChg chg="mod">
          <ac:chgData name="James Lee" userId="0c63859d-0af0-46ae-b75a-592aa522f718" providerId="ADAL" clId="{6441AEEA-C82C-452C-8CE0-490AC058E560}" dt="2022-05-13T08:56:48.310" v="3164" actId="20577"/>
          <ac:spMkLst>
            <pc:docMk/>
            <pc:sldMk cId="3015297713" sldId="383"/>
            <ac:spMk id="2" creationId="{CD83C9F0-5649-4B5E-9E36-E84F60CCCB0B}"/>
          </ac:spMkLst>
        </pc:spChg>
        <pc:spChg chg="mod">
          <ac:chgData name="James Lee" userId="0c63859d-0af0-46ae-b75a-592aa522f718" providerId="ADAL" clId="{6441AEEA-C82C-452C-8CE0-490AC058E560}" dt="2022-05-12T16:56:31.105" v="915" actId="20577"/>
          <ac:spMkLst>
            <pc:docMk/>
            <pc:sldMk cId="3015297713" sldId="383"/>
            <ac:spMk id="4" creationId="{94222DD8-06D9-4687-9144-540B5DB20979}"/>
          </ac:spMkLst>
        </pc:spChg>
        <pc:spChg chg="mod">
          <ac:chgData name="James Lee" userId="0c63859d-0af0-46ae-b75a-592aa522f718" providerId="ADAL" clId="{6441AEEA-C82C-452C-8CE0-490AC058E560}" dt="2022-05-13T08:56:36.604" v="3149" actId="6549"/>
          <ac:spMkLst>
            <pc:docMk/>
            <pc:sldMk cId="3015297713" sldId="383"/>
            <ac:spMk id="7" creationId="{03868EF9-9F35-4DC7-989B-E4C119E48D8E}"/>
          </ac:spMkLst>
        </pc:spChg>
        <pc:graphicFrameChg chg="add del">
          <ac:chgData name="James Lee" userId="0c63859d-0af0-46ae-b75a-592aa522f718" providerId="ADAL" clId="{6441AEEA-C82C-452C-8CE0-490AC058E560}" dt="2022-05-13T08:56:21.235" v="3140"/>
          <ac:graphicFrameMkLst>
            <pc:docMk/>
            <pc:sldMk cId="3015297713" sldId="383"/>
            <ac:graphicFrameMk id="3" creationId="{9CFE2998-D181-4ED9-96BE-BE33D6189455}"/>
          </ac:graphicFrameMkLst>
        </pc:graphicFrameChg>
        <pc:picChg chg="add mod">
          <ac:chgData name="James Lee" userId="0c63859d-0af0-46ae-b75a-592aa522f718" providerId="ADAL" clId="{6441AEEA-C82C-452C-8CE0-490AC058E560}" dt="2022-05-13T08:57:55.104" v="3173" actId="14100"/>
          <ac:picMkLst>
            <pc:docMk/>
            <pc:sldMk cId="3015297713" sldId="383"/>
            <ac:picMk id="9" creationId="{15C9B3A3-A941-4BC1-9702-4FAC9C82B3CA}"/>
          </ac:picMkLst>
        </pc:picChg>
        <pc:picChg chg="add mod">
          <ac:chgData name="James Lee" userId="0c63859d-0af0-46ae-b75a-592aa522f718" providerId="ADAL" clId="{6441AEEA-C82C-452C-8CE0-490AC058E560}" dt="2022-05-13T08:58:23.697" v="3176" actId="14100"/>
          <ac:picMkLst>
            <pc:docMk/>
            <pc:sldMk cId="3015297713" sldId="383"/>
            <ac:picMk id="10" creationId="{1D76B587-C495-48CD-A816-A0511D1B450D}"/>
          </ac:picMkLst>
        </pc:picChg>
        <pc:picChg chg="add mod">
          <ac:chgData name="James Lee" userId="0c63859d-0af0-46ae-b75a-592aa522f718" providerId="ADAL" clId="{6441AEEA-C82C-452C-8CE0-490AC058E560}" dt="2022-05-13T08:59:25.280" v="3179" actId="14100"/>
          <ac:picMkLst>
            <pc:docMk/>
            <pc:sldMk cId="3015297713" sldId="383"/>
            <ac:picMk id="11" creationId="{1363A315-2008-4796-BB79-0DE03875ADCF}"/>
          </ac:picMkLst>
        </pc:picChg>
        <pc:picChg chg="add mod">
          <ac:chgData name="James Lee" userId="0c63859d-0af0-46ae-b75a-592aa522f718" providerId="ADAL" clId="{6441AEEA-C82C-452C-8CE0-490AC058E560}" dt="2022-05-13T08:59:30.535" v="3182" actId="14100"/>
          <ac:picMkLst>
            <pc:docMk/>
            <pc:sldMk cId="3015297713" sldId="383"/>
            <ac:picMk id="12" creationId="{16A2AF5E-ED7A-4EC0-851A-CB5090DFFDD3}"/>
          </ac:picMkLst>
        </pc:picChg>
      </pc:sldChg>
      <pc:sldChg chg="addSp modSp add">
        <pc:chgData name="James Lee" userId="0c63859d-0af0-46ae-b75a-592aa522f718" providerId="ADAL" clId="{6441AEEA-C82C-452C-8CE0-490AC058E560}" dt="2022-05-13T08:56:01.167" v="3135" actId="20577"/>
        <pc:sldMkLst>
          <pc:docMk/>
          <pc:sldMk cId="881251296" sldId="384"/>
        </pc:sldMkLst>
        <pc:spChg chg="mod">
          <ac:chgData name="James Lee" userId="0c63859d-0af0-46ae-b75a-592aa522f718" providerId="ADAL" clId="{6441AEEA-C82C-452C-8CE0-490AC058E560}" dt="2022-05-13T08:56:01.167" v="3135" actId="20577"/>
          <ac:spMkLst>
            <pc:docMk/>
            <pc:sldMk cId="881251296" sldId="384"/>
            <ac:spMk id="2" creationId="{CD83C9F0-5649-4B5E-9E36-E84F60CCCB0B}"/>
          </ac:spMkLst>
        </pc:spChg>
        <pc:spChg chg="mod">
          <ac:chgData name="James Lee" userId="0c63859d-0af0-46ae-b75a-592aa522f718" providerId="ADAL" clId="{6441AEEA-C82C-452C-8CE0-490AC058E560}" dt="2022-05-12T16:56:47.452" v="936" actId="20577"/>
          <ac:spMkLst>
            <pc:docMk/>
            <pc:sldMk cId="881251296" sldId="384"/>
            <ac:spMk id="4" creationId="{94222DD8-06D9-4687-9144-540B5DB20979}"/>
          </ac:spMkLst>
        </pc:spChg>
        <pc:spChg chg="mod">
          <ac:chgData name="James Lee" userId="0c63859d-0af0-46ae-b75a-592aa522f718" providerId="ADAL" clId="{6441AEEA-C82C-452C-8CE0-490AC058E560}" dt="2022-05-13T08:55:42.875" v="3110" actId="20577"/>
          <ac:spMkLst>
            <pc:docMk/>
            <pc:sldMk cId="881251296" sldId="384"/>
            <ac:spMk id="7" creationId="{03868EF9-9F35-4DC7-989B-E4C119E48D8E}"/>
          </ac:spMkLst>
        </pc:spChg>
        <pc:graphicFrameChg chg="mod">
          <ac:chgData name="James Lee" userId="0c63859d-0af0-46ae-b75a-592aa522f718" providerId="ADAL" clId="{6441AEEA-C82C-452C-8CE0-490AC058E560}" dt="2022-05-12T16:57:00.663" v="940" actId="798"/>
          <ac:graphicFrameMkLst>
            <pc:docMk/>
            <pc:sldMk cId="881251296" sldId="384"/>
            <ac:graphicFrameMk id="5" creationId="{30D05BC6-C927-41D8-8814-D2CBD02A666C}"/>
          </ac:graphicFrameMkLst>
        </pc:graphicFrameChg>
        <pc:picChg chg="add">
          <ac:chgData name="James Lee" userId="0c63859d-0af0-46ae-b75a-592aa522f718" providerId="ADAL" clId="{6441AEEA-C82C-452C-8CE0-490AC058E560}" dt="2022-05-12T16:57:01.117" v="941"/>
          <ac:picMkLst>
            <pc:docMk/>
            <pc:sldMk cId="881251296" sldId="384"/>
            <ac:picMk id="9" creationId="{7C391411-B238-4E34-A0C8-39D7ED0DAF43}"/>
          </ac:picMkLst>
        </pc:picChg>
        <pc:picChg chg="add">
          <ac:chgData name="James Lee" userId="0c63859d-0af0-46ae-b75a-592aa522f718" providerId="ADAL" clId="{6441AEEA-C82C-452C-8CE0-490AC058E560}" dt="2022-05-12T16:57:01.117" v="941"/>
          <ac:picMkLst>
            <pc:docMk/>
            <pc:sldMk cId="881251296" sldId="384"/>
            <ac:picMk id="10" creationId="{C51EA4F8-2804-4FDD-9F7B-249FC1DC299D}"/>
          </ac:picMkLst>
        </pc:picChg>
      </pc:sldChg>
      <pc:sldChg chg="addSp modSp add">
        <pc:chgData name="James Lee" userId="0c63859d-0af0-46ae-b75a-592aa522f718" providerId="ADAL" clId="{6441AEEA-C82C-452C-8CE0-490AC058E560}" dt="2022-05-13T09:04:08.625" v="3220" actId="732"/>
        <pc:sldMkLst>
          <pc:docMk/>
          <pc:sldMk cId="444213638" sldId="385"/>
        </pc:sldMkLst>
        <pc:spChg chg="mod">
          <ac:chgData name="James Lee" userId="0c63859d-0af0-46ae-b75a-592aa522f718" providerId="ADAL" clId="{6441AEEA-C82C-452C-8CE0-490AC058E560}" dt="2022-05-12T16:57:52.054" v="987" actId="20577"/>
          <ac:spMkLst>
            <pc:docMk/>
            <pc:sldMk cId="444213638" sldId="385"/>
            <ac:spMk id="4" creationId="{94222DD8-06D9-4687-9144-540B5DB20979}"/>
          </ac:spMkLst>
        </pc:spChg>
        <pc:spChg chg="mod">
          <ac:chgData name="James Lee" userId="0c63859d-0af0-46ae-b75a-592aa522f718" providerId="ADAL" clId="{6441AEEA-C82C-452C-8CE0-490AC058E560}" dt="2022-05-13T09:01:40.453" v="3212" actId="20577"/>
          <ac:spMkLst>
            <pc:docMk/>
            <pc:sldMk cId="444213638" sldId="385"/>
            <ac:spMk id="7" creationId="{03868EF9-9F35-4DC7-989B-E4C119E48D8E}"/>
          </ac:spMkLst>
        </pc:spChg>
        <pc:graphicFrameChg chg="mod">
          <ac:chgData name="James Lee" userId="0c63859d-0af0-46ae-b75a-592aa522f718" providerId="ADAL" clId="{6441AEEA-C82C-452C-8CE0-490AC058E560}" dt="2022-05-13T09:02:57.073" v="3217" actId="798"/>
          <ac:graphicFrameMkLst>
            <pc:docMk/>
            <pc:sldMk cId="444213638" sldId="385"/>
            <ac:graphicFrameMk id="5" creationId="{30D05BC6-C927-41D8-8814-D2CBD02A666C}"/>
          </ac:graphicFrameMkLst>
        </pc:graphicFrameChg>
        <pc:picChg chg="add mod">
          <ac:chgData name="James Lee" userId="0c63859d-0af0-46ae-b75a-592aa522f718" providerId="ADAL" clId="{6441AEEA-C82C-452C-8CE0-490AC058E560}" dt="2022-05-13T09:02:54.873" v="3216" actId="14100"/>
          <ac:picMkLst>
            <pc:docMk/>
            <pc:sldMk cId="444213638" sldId="385"/>
            <ac:picMk id="3" creationId="{918EBBF2-256B-4645-BD57-7408242F0307}"/>
          </ac:picMkLst>
        </pc:picChg>
        <pc:picChg chg="add mod modCrop">
          <ac:chgData name="James Lee" userId="0c63859d-0af0-46ae-b75a-592aa522f718" providerId="ADAL" clId="{6441AEEA-C82C-452C-8CE0-490AC058E560}" dt="2022-05-13T09:04:08.625" v="3220" actId="732"/>
          <ac:picMkLst>
            <pc:docMk/>
            <pc:sldMk cId="444213638" sldId="385"/>
            <ac:picMk id="9" creationId="{C909E10F-FA6C-4BD0-9CB5-0E5DA180EC9C}"/>
          </ac:picMkLst>
        </pc:picChg>
      </pc:sldChg>
      <pc:sldChg chg="addSp delSp modSp add">
        <pc:chgData name="James Lee" userId="0c63859d-0af0-46ae-b75a-592aa522f718" providerId="ADAL" clId="{6441AEEA-C82C-452C-8CE0-490AC058E560}" dt="2022-05-13T09:09:19.470" v="3294" actId="14100"/>
        <pc:sldMkLst>
          <pc:docMk/>
          <pc:sldMk cId="912580486" sldId="386"/>
        </pc:sldMkLst>
        <pc:spChg chg="mod">
          <ac:chgData name="James Lee" userId="0c63859d-0af0-46ae-b75a-592aa522f718" providerId="ADAL" clId="{6441AEEA-C82C-452C-8CE0-490AC058E560}" dt="2022-05-13T09:05:17.718" v="3267" actId="20577"/>
          <ac:spMkLst>
            <pc:docMk/>
            <pc:sldMk cId="912580486" sldId="386"/>
            <ac:spMk id="2" creationId="{CD83C9F0-5649-4B5E-9E36-E84F60CCCB0B}"/>
          </ac:spMkLst>
        </pc:spChg>
        <pc:spChg chg="mod">
          <ac:chgData name="James Lee" userId="0c63859d-0af0-46ae-b75a-592aa522f718" providerId="ADAL" clId="{6441AEEA-C82C-452C-8CE0-490AC058E560}" dt="2022-05-12T16:58:00.265" v="1008" actId="20577"/>
          <ac:spMkLst>
            <pc:docMk/>
            <pc:sldMk cId="912580486" sldId="386"/>
            <ac:spMk id="4" creationId="{94222DD8-06D9-4687-9144-540B5DB20979}"/>
          </ac:spMkLst>
        </pc:spChg>
        <pc:spChg chg="mod">
          <ac:chgData name="James Lee" userId="0c63859d-0af0-46ae-b75a-592aa522f718" providerId="ADAL" clId="{6441AEEA-C82C-452C-8CE0-490AC058E560}" dt="2022-05-13T09:04:47.282" v="3228" actId="20577"/>
          <ac:spMkLst>
            <pc:docMk/>
            <pc:sldMk cId="912580486" sldId="386"/>
            <ac:spMk id="7" creationId="{03868EF9-9F35-4DC7-989B-E4C119E48D8E}"/>
          </ac:spMkLst>
        </pc:spChg>
        <pc:graphicFrameChg chg="mod">
          <ac:chgData name="James Lee" userId="0c63859d-0af0-46ae-b75a-592aa522f718" providerId="ADAL" clId="{6441AEEA-C82C-452C-8CE0-490AC058E560}" dt="2022-05-13T09:06:29.562" v="3271" actId="798"/>
          <ac:graphicFrameMkLst>
            <pc:docMk/>
            <pc:sldMk cId="912580486" sldId="386"/>
            <ac:graphicFrameMk id="5" creationId="{30D05BC6-C927-41D8-8814-D2CBD02A666C}"/>
          </ac:graphicFrameMkLst>
        </pc:graphicFrameChg>
        <pc:picChg chg="add del mod">
          <ac:chgData name="James Lee" userId="0c63859d-0af0-46ae-b75a-592aa522f718" providerId="ADAL" clId="{6441AEEA-C82C-452C-8CE0-490AC058E560}" dt="2022-05-13T09:07:07.906" v="3277"/>
          <ac:picMkLst>
            <pc:docMk/>
            <pc:sldMk cId="912580486" sldId="386"/>
            <ac:picMk id="3" creationId="{15BE9A2B-C9FD-4B50-A632-5A266AED25F0}"/>
          </ac:picMkLst>
        </pc:picChg>
        <pc:picChg chg="add mod">
          <ac:chgData name="James Lee" userId="0c63859d-0af0-46ae-b75a-592aa522f718" providerId="ADAL" clId="{6441AEEA-C82C-452C-8CE0-490AC058E560}" dt="2022-05-13T09:07:16.559" v="3280" actId="14100"/>
          <ac:picMkLst>
            <pc:docMk/>
            <pc:sldMk cId="912580486" sldId="386"/>
            <ac:picMk id="9" creationId="{22491073-671D-40F5-8B43-77A766A3FAAB}"/>
          </ac:picMkLst>
        </pc:picChg>
        <pc:picChg chg="add mod modCrop">
          <ac:chgData name="James Lee" userId="0c63859d-0af0-46ae-b75a-592aa522f718" providerId="ADAL" clId="{6441AEEA-C82C-452C-8CE0-490AC058E560}" dt="2022-05-13T09:07:43.294" v="3288" actId="1037"/>
          <ac:picMkLst>
            <pc:docMk/>
            <pc:sldMk cId="912580486" sldId="386"/>
            <ac:picMk id="10" creationId="{C167DA68-4190-40B4-B54C-FC9539A94BD7}"/>
          </ac:picMkLst>
        </pc:picChg>
        <pc:picChg chg="add mod">
          <ac:chgData name="James Lee" userId="0c63859d-0af0-46ae-b75a-592aa522f718" providerId="ADAL" clId="{6441AEEA-C82C-452C-8CE0-490AC058E560}" dt="2022-05-13T09:08:56.071" v="3291" actId="14100"/>
          <ac:picMkLst>
            <pc:docMk/>
            <pc:sldMk cId="912580486" sldId="386"/>
            <ac:picMk id="11" creationId="{F4C3EDE7-0D80-45DA-B45C-1D16F76E298D}"/>
          </ac:picMkLst>
        </pc:picChg>
        <pc:picChg chg="add mod">
          <ac:chgData name="James Lee" userId="0c63859d-0af0-46ae-b75a-592aa522f718" providerId="ADAL" clId="{6441AEEA-C82C-452C-8CE0-490AC058E560}" dt="2022-05-13T09:09:19.470" v="3294" actId="14100"/>
          <ac:picMkLst>
            <pc:docMk/>
            <pc:sldMk cId="912580486" sldId="386"/>
            <ac:picMk id="12" creationId="{CF098C74-B426-4CE5-BC54-40ABB4936B23}"/>
          </ac:picMkLst>
        </pc:picChg>
      </pc:sldChg>
      <pc:sldChg chg="addSp modSp add">
        <pc:chgData name="James Lee" userId="0c63859d-0af0-46ae-b75a-592aa522f718" providerId="ADAL" clId="{6441AEEA-C82C-452C-8CE0-490AC058E560}" dt="2022-05-13T09:12:48.916" v="3407" actId="20577"/>
        <pc:sldMkLst>
          <pc:docMk/>
          <pc:sldMk cId="1791748467" sldId="387"/>
        </pc:sldMkLst>
        <pc:spChg chg="mod">
          <ac:chgData name="James Lee" userId="0c63859d-0af0-46ae-b75a-592aa522f718" providerId="ADAL" clId="{6441AEEA-C82C-452C-8CE0-490AC058E560}" dt="2022-05-13T09:12:41.020" v="3399" actId="5793"/>
          <ac:spMkLst>
            <pc:docMk/>
            <pc:sldMk cId="1791748467" sldId="387"/>
            <ac:spMk id="2" creationId="{CD83C9F0-5649-4B5E-9E36-E84F60CCCB0B}"/>
          </ac:spMkLst>
        </pc:spChg>
        <pc:spChg chg="mod">
          <ac:chgData name="James Lee" userId="0c63859d-0af0-46ae-b75a-592aa522f718" providerId="ADAL" clId="{6441AEEA-C82C-452C-8CE0-490AC058E560}" dt="2022-05-12T16:58:39.680" v="1048" actId="20577"/>
          <ac:spMkLst>
            <pc:docMk/>
            <pc:sldMk cId="1791748467" sldId="387"/>
            <ac:spMk id="4" creationId="{94222DD8-06D9-4687-9144-540B5DB20979}"/>
          </ac:spMkLst>
        </pc:spChg>
        <pc:spChg chg="mod">
          <ac:chgData name="James Lee" userId="0c63859d-0af0-46ae-b75a-592aa522f718" providerId="ADAL" clId="{6441AEEA-C82C-452C-8CE0-490AC058E560}" dt="2022-05-13T09:12:48.916" v="3407" actId="20577"/>
          <ac:spMkLst>
            <pc:docMk/>
            <pc:sldMk cId="1791748467" sldId="387"/>
            <ac:spMk id="7" creationId="{03868EF9-9F35-4DC7-989B-E4C119E48D8E}"/>
          </ac:spMkLst>
        </pc:spChg>
        <pc:graphicFrameChg chg="mod modGraphic">
          <ac:chgData name="James Lee" userId="0c63859d-0af0-46ae-b75a-592aa522f718" providerId="ADAL" clId="{6441AEEA-C82C-452C-8CE0-490AC058E560}" dt="2022-05-13T09:11:56.877" v="3384" actId="120"/>
          <ac:graphicFrameMkLst>
            <pc:docMk/>
            <pc:sldMk cId="1791748467" sldId="387"/>
            <ac:graphicFrameMk id="5" creationId="{30D05BC6-C927-41D8-8814-D2CBD02A666C}"/>
          </ac:graphicFrameMkLst>
        </pc:graphicFrameChg>
        <pc:picChg chg="add mod">
          <ac:chgData name="James Lee" userId="0c63859d-0af0-46ae-b75a-592aa522f718" providerId="ADAL" clId="{6441AEEA-C82C-452C-8CE0-490AC058E560}" dt="2022-05-13T09:10:04.123" v="3298" actId="14100"/>
          <ac:picMkLst>
            <pc:docMk/>
            <pc:sldMk cId="1791748467" sldId="387"/>
            <ac:picMk id="3" creationId="{230D31B9-1B0A-42CF-AE07-D36D206BE93C}"/>
          </ac:picMkLst>
        </pc:picChg>
        <pc:picChg chg="add mod modCrop">
          <ac:chgData name="James Lee" userId="0c63859d-0af0-46ae-b75a-592aa522f718" providerId="ADAL" clId="{6441AEEA-C82C-452C-8CE0-490AC058E560}" dt="2022-05-13T09:11:44.216" v="3378" actId="732"/>
          <ac:picMkLst>
            <pc:docMk/>
            <pc:sldMk cId="1791748467" sldId="387"/>
            <ac:picMk id="9" creationId="{D5863FD9-F5AC-4AE2-B256-7C427E983332}"/>
          </ac:picMkLst>
        </pc:picChg>
      </pc:sldChg>
      <pc:sldChg chg="addSp delSp modSp add">
        <pc:chgData name="James Lee" userId="0c63859d-0af0-46ae-b75a-592aa522f718" providerId="ADAL" clId="{6441AEEA-C82C-452C-8CE0-490AC058E560}" dt="2022-05-13T09:17:48.344" v="3522" actId="798"/>
        <pc:sldMkLst>
          <pc:docMk/>
          <pc:sldMk cId="1611276814" sldId="388"/>
        </pc:sldMkLst>
        <pc:spChg chg="mod">
          <ac:chgData name="James Lee" userId="0c63859d-0af0-46ae-b75a-592aa522f718" providerId="ADAL" clId="{6441AEEA-C82C-452C-8CE0-490AC058E560}" dt="2022-05-13T09:13:05.411" v="3416" actId="20577"/>
          <ac:spMkLst>
            <pc:docMk/>
            <pc:sldMk cId="1611276814" sldId="388"/>
            <ac:spMk id="2" creationId="{CD83C9F0-5649-4B5E-9E36-E84F60CCCB0B}"/>
          </ac:spMkLst>
        </pc:spChg>
        <pc:spChg chg="mod">
          <ac:chgData name="James Lee" userId="0c63859d-0af0-46ae-b75a-592aa522f718" providerId="ADAL" clId="{6441AEEA-C82C-452C-8CE0-490AC058E560}" dt="2022-05-12T17:00:37.375" v="1148" actId="27636"/>
          <ac:spMkLst>
            <pc:docMk/>
            <pc:sldMk cId="1611276814" sldId="388"/>
            <ac:spMk id="4" creationId="{94222DD8-06D9-4687-9144-540B5DB20979}"/>
          </ac:spMkLst>
        </pc:spChg>
        <pc:spChg chg="mod">
          <ac:chgData name="James Lee" userId="0c63859d-0af0-46ae-b75a-592aa522f718" providerId="ADAL" clId="{6441AEEA-C82C-452C-8CE0-490AC058E560}" dt="2022-05-13T09:14:37.727" v="3470" actId="404"/>
          <ac:spMkLst>
            <pc:docMk/>
            <pc:sldMk cId="1611276814" sldId="388"/>
            <ac:spMk id="7" creationId="{03868EF9-9F35-4DC7-989B-E4C119E48D8E}"/>
          </ac:spMkLst>
        </pc:spChg>
        <pc:graphicFrameChg chg="add del">
          <ac:chgData name="James Lee" userId="0c63859d-0af0-46ae-b75a-592aa522f718" providerId="ADAL" clId="{6441AEEA-C82C-452C-8CE0-490AC058E560}" dt="2022-05-13T09:13:24.263" v="3419"/>
          <ac:graphicFrameMkLst>
            <pc:docMk/>
            <pc:sldMk cId="1611276814" sldId="388"/>
            <ac:graphicFrameMk id="3" creationId="{6A557671-C451-46A4-B95B-6F4FE64C5AC7}"/>
          </ac:graphicFrameMkLst>
        </pc:graphicFrameChg>
        <pc:graphicFrameChg chg="mod">
          <ac:chgData name="James Lee" userId="0c63859d-0af0-46ae-b75a-592aa522f718" providerId="ADAL" clId="{6441AEEA-C82C-452C-8CE0-490AC058E560}" dt="2022-05-13T09:17:48.344" v="3522" actId="798"/>
          <ac:graphicFrameMkLst>
            <pc:docMk/>
            <pc:sldMk cId="1611276814" sldId="388"/>
            <ac:graphicFrameMk id="5" creationId="{30D05BC6-C927-41D8-8814-D2CBD02A666C}"/>
          </ac:graphicFrameMkLst>
        </pc:graphicFrameChg>
        <pc:picChg chg="add mod">
          <ac:chgData name="James Lee" userId="0c63859d-0af0-46ae-b75a-592aa522f718" providerId="ADAL" clId="{6441AEEA-C82C-452C-8CE0-490AC058E560}" dt="2022-05-13T09:17:03.066" v="3518" actId="14100"/>
          <ac:picMkLst>
            <pc:docMk/>
            <pc:sldMk cId="1611276814" sldId="388"/>
            <ac:picMk id="9" creationId="{9405BE5F-61EC-4EAE-A949-A09886F98B92}"/>
          </ac:picMkLst>
        </pc:picChg>
        <pc:picChg chg="add mod">
          <ac:chgData name="James Lee" userId="0c63859d-0af0-46ae-b75a-592aa522f718" providerId="ADAL" clId="{6441AEEA-C82C-452C-8CE0-490AC058E560}" dt="2022-05-13T09:17:37.971" v="3521" actId="14100"/>
          <ac:picMkLst>
            <pc:docMk/>
            <pc:sldMk cId="1611276814" sldId="388"/>
            <ac:picMk id="10" creationId="{59B26380-EE6C-4981-9DD4-EDFFAD2DF7A2}"/>
          </ac:picMkLst>
        </pc:picChg>
      </pc:sldChg>
      <pc:sldChg chg="addSp modSp add">
        <pc:chgData name="James Lee" userId="0c63859d-0af0-46ae-b75a-592aa522f718" providerId="ADAL" clId="{6441AEEA-C82C-452C-8CE0-490AC058E560}" dt="2022-05-13T09:16:13.280" v="3504" actId="14100"/>
        <pc:sldMkLst>
          <pc:docMk/>
          <pc:sldMk cId="2236250242" sldId="389"/>
        </pc:sldMkLst>
        <pc:spChg chg="mod">
          <ac:chgData name="James Lee" userId="0c63859d-0af0-46ae-b75a-592aa522f718" providerId="ADAL" clId="{6441AEEA-C82C-452C-8CE0-490AC058E560}" dt="2022-05-13T09:15:03.404" v="3496" actId="20577"/>
          <ac:spMkLst>
            <pc:docMk/>
            <pc:sldMk cId="2236250242" sldId="389"/>
            <ac:spMk id="2" creationId="{CD83C9F0-5649-4B5E-9E36-E84F60CCCB0B}"/>
          </ac:spMkLst>
        </pc:spChg>
        <pc:spChg chg="mod">
          <ac:chgData name="James Lee" userId="0c63859d-0af0-46ae-b75a-592aa522f718" providerId="ADAL" clId="{6441AEEA-C82C-452C-8CE0-490AC058E560}" dt="2022-05-12T17:00:48.341" v="1169" actId="20577"/>
          <ac:spMkLst>
            <pc:docMk/>
            <pc:sldMk cId="2236250242" sldId="389"/>
            <ac:spMk id="4" creationId="{94222DD8-06D9-4687-9144-540B5DB20979}"/>
          </ac:spMkLst>
        </pc:spChg>
        <pc:spChg chg="mod">
          <ac:chgData name="James Lee" userId="0c63859d-0af0-46ae-b75a-592aa522f718" providerId="ADAL" clId="{6441AEEA-C82C-452C-8CE0-490AC058E560}" dt="2022-05-13T09:14:53.835" v="3478" actId="20577"/>
          <ac:spMkLst>
            <pc:docMk/>
            <pc:sldMk cId="2236250242" sldId="389"/>
            <ac:spMk id="7" creationId="{03868EF9-9F35-4DC7-989B-E4C119E48D8E}"/>
          </ac:spMkLst>
        </pc:spChg>
        <pc:graphicFrameChg chg="mod">
          <ac:chgData name="James Lee" userId="0c63859d-0af0-46ae-b75a-592aa522f718" providerId="ADAL" clId="{6441AEEA-C82C-452C-8CE0-490AC058E560}" dt="2022-05-13T09:16:04.339" v="3501" actId="798"/>
          <ac:graphicFrameMkLst>
            <pc:docMk/>
            <pc:sldMk cId="2236250242" sldId="389"/>
            <ac:graphicFrameMk id="5" creationId="{30D05BC6-C927-41D8-8814-D2CBD02A666C}"/>
          </ac:graphicFrameMkLst>
        </pc:graphicFrameChg>
        <pc:picChg chg="add mod">
          <ac:chgData name="James Lee" userId="0c63859d-0af0-46ae-b75a-592aa522f718" providerId="ADAL" clId="{6441AEEA-C82C-452C-8CE0-490AC058E560}" dt="2022-05-13T09:15:42.634" v="3500" actId="14100"/>
          <ac:picMkLst>
            <pc:docMk/>
            <pc:sldMk cId="2236250242" sldId="389"/>
            <ac:picMk id="3" creationId="{890D3BA7-33E6-4BD7-A5F2-5E7C5F6C24C8}"/>
          </ac:picMkLst>
        </pc:picChg>
        <pc:picChg chg="add mod">
          <ac:chgData name="James Lee" userId="0c63859d-0af0-46ae-b75a-592aa522f718" providerId="ADAL" clId="{6441AEEA-C82C-452C-8CE0-490AC058E560}" dt="2022-05-13T09:16:13.280" v="3504" actId="14100"/>
          <ac:picMkLst>
            <pc:docMk/>
            <pc:sldMk cId="2236250242" sldId="389"/>
            <ac:picMk id="9" creationId="{BDEF1532-4848-480F-8837-80389F6AD65F}"/>
          </ac:picMkLst>
        </pc:picChg>
      </pc:sldChg>
      <pc:sldChg chg="addSp delSp modSp add">
        <pc:chgData name="James Lee" userId="0c63859d-0af0-46ae-b75a-592aa522f718" providerId="ADAL" clId="{6441AEEA-C82C-452C-8CE0-490AC058E560}" dt="2022-05-13T09:01:29.420" v="3208" actId="20577"/>
        <pc:sldMkLst>
          <pc:docMk/>
          <pc:sldMk cId="914850072" sldId="390"/>
        </pc:sldMkLst>
        <pc:spChg chg="mod">
          <ac:chgData name="James Lee" userId="0c63859d-0af0-46ae-b75a-592aa522f718" providerId="ADAL" clId="{6441AEEA-C82C-452C-8CE0-490AC058E560}" dt="2022-05-13T09:01:29.420" v="3208" actId="20577"/>
          <ac:spMkLst>
            <pc:docMk/>
            <pc:sldMk cId="914850072" sldId="390"/>
            <ac:spMk id="4" creationId="{94222DD8-06D9-4687-9144-540B5DB20979}"/>
          </ac:spMkLst>
        </pc:spChg>
        <pc:graphicFrameChg chg="mod">
          <ac:chgData name="James Lee" userId="0c63859d-0af0-46ae-b75a-592aa522f718" providerId="ADAL" clId="{6441AEEA-C82C-452C-8CE0-490AC058E560}" dt="2022-05-13T09:00:37.326" v="3196" actId="798"/>
          <ac:graphicFrameMkLst>
            <pc:docMk/>
            <pc:sldMk cId="914850072" sldId="390"/>
            <ac:graphicFrameMk id="5" creationId="{30D05BC6-C927-41D8-8814-D2CBD02A666C}"/>
          </ac:graphicFrameMkLst>
        </pc:graphicFrameChg>
        <pc:picChg chg="add mod">
          <ac:chgData name="James Lee" userId="0c63859d-0af0-46ae-b75a-592aa522f718" providerId="ADAL" clId="{6441AEEA-C82C-452C-8CE0-490AC058E560}" dt="2022-05-13T09:00:35.262" v="3195" actId="1036"/>
          <ac:picMkLst>
            <pc:docMk/>
            <pc:sldMk cId="914850072" sldId="390"/>
            <ac:picMk id="3" creationId="{C757FA91-8D30-4BAE-A430-120721612CF9}"/>
          </ac:picMkLst>
        </pc:picChg>
        <pc:picChg chg="del">
          <ac:chgData name="James Lee" userId="0c63859d-0af0-46ae-b75a-592aa522f718" providerId="ADAL" clId="{6441AEEA-C82C-452C-8CE0-490AC058E560}" dt="2022-05-13T09:00:26.310" v="3184" actId="478"/>
          <ac:picMkLst>
            <pc:docMk/>
            <pc:sldMk cId="914850072" sldId="390"/>
            <ac:picMk id="9" creationId="{15C9B3A3-A941-4BC1-9702-4FAC9C82B3CA}"/>
          </ac:picMkLst>
        </pc:picChg>
        <pc:picChg chg="del">
          <ac:chgData name="James Lee" userId="0c63859d-0af0-46ae-b75a-592aa522f718" providerId="ADAL" clId="{6441AEEA-C82C-452C-8CE0-490AC058E560}" dt="2022-05-13T09:00:26.660" v="3185" actId="478"/>
          <ac:picMkLst>
            <pc:docMk/>
            <pc:sldMk cId="914850072" sldId="390"/>
            <ac:picMk id="10" creationId="{1D76B587-C495-48CD-A816-A0511D1B450D}"/>
          </ac:picMkLst>
        </pc:picChg>
        <pc:picChg chg="del">
          <ac:chgData name="James Lee" userId="0c63859d-0af0-46ae-b75a-592aa522f718" providerId="ADAL" clId="{6441AEEA-C82C-452C-8CE0-490AC058E560}" dt="2022-05-13T09:00:27.634" v="3187" actId="478"/>
          <ac:picMkLst>
            <pc:docMk/>
            <pc:sldMk cId="914850072" sldId="390"/>
            <ac:picMk id="11" creationId="{1363A315-2008-4796-BB79-0DE03875ADCF}"/>
          </ac:picMkLst>
        </pc:picChg>
        <pc:picChg chg="del">
          <ac:chgData name="James Lee" userId="0c63859d-0af0-46ae-b75a-592aa522f718" providerId="ADAL" clId="{6441AEEA-C82C-452C-8CE0-490AC058E560}" dt="2022-05-13T09:00:27.117" v="3186" actId="478"/>
          <ac:picMkLst>
            <pc:docMk/>
            <pc:sldMk cId="914850072" sldId="390"/>
            <ac:picMk id="12" creationId="{16A2AF5E-ED7A-4EC0-851A-CB5090DFFDD3}"/>
          </ac:picMkLst>
        </pc:picChg>
        <pc:picChg chg="add mod">
          <ac:chgData name="James Lee" userId="0c63859d-0af0-46ae-b75a-592aa522f718" providerId="ADAL" clId="{6441AEEA-C82C-452C-8CE0-490AC058E560}" dt="2022-05-13T09:01:23.628" v="3199" actId="14100"/>
          <ac:picMkLst>
            <pc:docMk/>
            <pc:sldMk cId="914850072" sldId="390"/>
            <ac:picMk id="13" creationId="{6DDE0C43-539B-43A2-AE55-C435A260C489}"/>
          </ac:picMkLst>
        </pc:picChg>
      </pc:sldChg>
      <pc:sldChg chg="delSp modSp add">
        <pc:chgData name="James Lee" userId="0c63859d-0af0-46ae-b75a-592aa522f718" providerId="ADAL" clId="{6441AEEA-C82C-452C-8CE0-490AC058E560}" dt="2022-05-13T11:28:13.953" v="4395" actId="20577"/>
        <pc:sldMkLst>
          <pc:docMk/>
          <pc:sldMk cId="2923814560" sldId="391"/>
        </pc:sldMkLst>
        <pc:spChg chg="mod">
          <ac:chgData name="James Lee" userId="0c63859d-0af0-46ae-b75a-592aa522f718" providerId="ADAL" clId="{6441AEEA-C82C-452C-8CE0-490AC058E560}" dt="2022-05-13T11:26:42.871" v="4344" actId="20577"/>
          <ac:spMkLst>
            <pc:docMk/>
            <pc:sldMk cId="2923814560" sldId="391"/>
            <ac:spMk id="2" creationId="{CD83C9F0-5649-4B5E-9E36-E84F60CCCB0B}"/>
          </ac:spMkLst>
        </pc:spChg>
        <pc:spChg chg="mod">
          <ac:chgData name="James Lee" userId="0c63859d-0af0-46ae-b75a-592aa522f718" providerId="ADAL" clId="{6441AEEA-C82C-452C-8CE0-490AC058E560}" dt="2022-05-13T09:23:56.217" v="3615" actId="20577"/>
          <ac:spMkLst>
            <pc:docMk/>
            <pc:sldMk cId="2923814560" sldId="391"/>
            <ac:spMk id="4" creationId="{94222DD8-06D9-4687-9144-540B5DB20979}"/>
          </ac:spMkLst>
        </pc:spChg>
        <pc:spChg chg="mod">
          <ac:chgData name="James Lee" userId="0c63859d-0af0-46ae-b75a-592aa522f718" providerId="ADAL" clId="{6441AEEA-C82C-452C-8CE0-490AC058E560}" dt="2022-05-13T11:26:37.653" v="4328" actId="20577"/>
          <ac:spMkLst>
            <pc:docMk/>
            <pc:sldMk cId="2923814560" sldId="391"/>
            <ac:spMk id="7" creationId="{03868EF9-9F35-4DC7-989B-E4C119E48D8E}"/>
          </ac:spMkLst>
        </pc:spChg>
        <pc:graphicFrameChg chg="mod">
          <ac:chgData name="James Lee" userId="0c63859d-0af0-46ae-b75a-592aa522f718" providerId="ADAL" clId="{6441AEEA-C82C-452C-8CE0-490AC058E560}" dt="2022-05-13T11:28:13.953" v="4395" actId="20577"/>
          <ac:graphicFrameMkLst>
            <pc:docMk/>
            <pc:sldMk cId="2923814560" sldId="391"/>
            <ac:graphicFrameMk id="5" creationId="{30D05BC6-C927-41D8-8814-D2CBD02A666C}"/>
          </ac:graphicFrameMkLst>
        </pc:graphicFrameChg>
        <pc:picChg chg="del">
          <ac:chgData name="James Lee" userId="0c63859d-0af0-46ae-b75a-592aa522f718" providerId="ADAL" clId="{6441AEEA-C82C-452C-8CE0-490AC058E560}" dt="2022-05-13T09:23:58.800" v="3617" actId="478"/>
          <ac:picMkLst>
            <pc:docMk/>
            <pc:sldMk cId="2923814560" sldId="391"/>
            <ac:picMk id="3" creationId="{DF7C017C-0C5A-4E2D-8CF8-E38D19149E6F}"/>
          </ac:picMkLst>
        </pc:picChg>
        <pc:picChg chg="del">
          <ac:chgData name="James Lee" userId="0c63859d-0af0-46ae-b75a-592aa522f718" providerId="ADAL" clId="{6441AEEA-C82C-452C-8CE0-490AC058E560}" dt="2022-05-13T09:23:59.196" v="3618" actId="478"/>
          <ac:picMkLst>
            <pc:docMk/>
            <pc:sldMk cId="2923814560" sldId="391"/>
            <ac:picMk id="9" creationId="{8C038953-5F72-4D86-AA53-FBB66F03946A}"/>
          </ac:picMkLst>
        </pc:picChg>
      </pc:sldChg>
      <pc:sldChg chg="addSp modSp add">
        <pc:chgData name="James Lee" userId="0c63859d-0af0-46ae-b75a-592aa522f718" providerId="ADAL" clId="{6441AEEA-C82C-452C-8CE0-490AC058E560}" dt="2022-05-13T11:30:46.525" v="4592" actId="20577"/>
        <pc:sldMkLst>
          <pc:docMk/>
          <pc:sldMk cId="3912835532" sldId="392"/>
        </pc:sldMkLst>
        <pc:spChg chg="mod">
          <ac:chgData name="James Lee" userId="0c63859d-0af0-46ae-b75a-592aa522f718" providerId="ADAL" clId="{6441AEEA-C82C-452C-8CE0-490AC058E560}" dt="2022-05-13T11:29:02.388" v="4405" actId="20577"/>
          <ac:spMkLst>
            <pc:docMk/>
            <pc:sldMk cId="3912835532" sldId="392"/>
            <ac:spMk id="2" creationId="{CD83C9F0-5649-4B5E-9E36-E84F60CCCB0B}"/>
          </ac:spMkLst>
        </pc:spChg>
        <pc:spChg chg="mod">
          <ac:chgData name="James Lee" userId="0c63859d-0af0-46ae-b75a-592aa522f718" providerId="ADAL" clId="{6441AEEA-C82C-452C-8CE0-490AC058E560}" dt="2022-05-13T09:24:13.059" v="3635" actId="20577"/>
          <ac:spMkLst>
            <pc:docMk/>
            <pc:sldMk cId="3912835532" sldId="392"/>
            <ac:spMk id="4" creationId="{94222DD8-06D9-4687-9144-540B5DB20979}"/>
          </ac:spMkLst>
        </pc:spChg>
        <pc:spChg chg="mod">
          <ac:chgData name="James Lee" userId="0c63859d-0af0-46ae-b75a-592aa522f718" providerId="ADAL" clId="{6441AEEA-C82C-452C-8CE0-490AC058E560}" dt="2022-05-13T11:29:10.864" v="4412" actId="20577"/>
          <ac:spMkLst>
            <pc:docMk/>
            <pc:sldMk cId="3912835532" sldId="392"/>
            <ac:spMk id="7" creationId="{03868EF9-9F35-4DC7-989B-E4C119E48D8E}"/>
          </ac:spMkLst>
        </pc:spChg>
        <pc:graphicFrameChg chg="mod modGraphic">
          <ac:chgData name="James Lee" userId="0c63859d-0af0-46ae-b75a-592aa522f718" providerId="ADAL" clId="{6441AEEA-C82C-452C-8CE0-490AC058E560}" dt="2022-05-13T11:30:46.525" v="4592" actId="20577"/>
          <ac:graphicFrameMkLst>
            <pc:docMk/>
            <pc:sldMk cId="3912835532" sldId="392"/>
            <ac:graphicFrameMk id="5" creationId="{30D05BC6-C927-41D8-8814-D2CBD02A666C}"/>
          </ac:graphicFrameMkLst>
        </pc:graphicFrameChg>
        <pc:picChg chg="add mod">
          <ac:chgData name="James Lee" userId="0c63859d-0af0-46ae-b75a-592aa522f718" providerId="ADAL" clId="{6441AEEA-C82C-452C-8CE0-490AC058E560}" dt="2022-05-13T11:29:21.938" v="4415" actId="14100"/>
          <ac:picMkLst>
            <pc:docMk/>
            <pc:sldMk cId="3912835532" sldId="392"/>
            <ac:picMk id="3" creationId="{985388FB-A0C1-4C5C-8478-5536E0C747FF}"/>
          </ac:picMkLst>
        </pc:picChg>
        <pc:picChg chg="add mod">
          <ac:chgData name="James Lee" userId="0c63859d-0af0-46ae-b75a-592aa522f718" providerId="ADAL" clId="{6441AEEA-C82C-452C-8CE0-490AC058E560}" dt="2022-05-13T11:30:15.660" v="4477" actId="14100"/>
          <ac:picMkLst>
            <pc:docMk/>
            <pc:sldMk cId="3912835532" sldId="392"/>
            <ac:picMk id="9" creationId="{E3C6439F-4CDD-4159-B1B3-7E854A2B6293}"/>
          </ac:picMkLst>
        </pc:picChg>
      </pc:sldChg>
      <pc:sldChg chg="addSp modSp add">
        <pc:chgData name="James Lee" userId="0c63859d-0af0-46ae-b75a-592aa522f718" providerId="ADAL" clId="{6441AEEA-C82C-452C-8CE0-490AC058E560}" dt="2022-05-13T11:34:08.171" v="4640" actId="14100"/>
        <pc:sldMkLst>
          <pc:docMk/>
          <pc:sldMk cId="3019788998" sldId="393"/>
        </pc:sldMkLst>
        <pc:spChg chg="mod">
          <ac:chgData name="James Lee" userId="0c63859d-0af0-46ae-b75a-592aa522f718" providerId="ADAL" clId="{6441AEEA-C82C-452C-8CE0-490AC058E560}" dt="2022-05-13T11:31:16.919" v="4626" actId="20577"/>
          <ac:spMkLst>
            <pc:docMk/>
            <pc:sldMk cId="3019788998" sldId="393"/>
            <ac:spMk id="2" creationId="{CD83C9F0-5649-4B5E-9E36-E84F60CCCB0B}"/>
          </ac:spMkLst>
        </pc:spChg>
        <pc:spChg chg="mod">
          <ac:chgData name="James Lee" userId="0c63859d-0af0-46ae-b75a-592aa522f718" providerId="ADAL" clId="{6441AEEA-C82C-452C-8CE0-490AC058E560}" dt="2022-05-13T09:24:22.090" v="3666" actId="20577"/>
          <ac:spMkLst>
            <pc:docMk/>
            <pc:sldMk cId="3019788998" sldId="393"/>
            <ac:spMk id="4" creationId="{94222DD8-06D9-4687-9144-540B5DB20979}"/>
          </ac:spMkLst>
        </pc:spChg>
        <pc:spChg chg="mod">
          <ac:chgData name="James Lee" userId="0c63859d-0af0-46ae-b75a-592aa522f718" providerId="ADAL" clId="{6441AEEA-C82C-452C-8CE0-490AC058E560}" dt="2022-05-13T11:31:00.915" v="4599" actId="20577"/>
          <ac:spMkLst>
            <pc:docMk/>
            <pc:sldMk cId="3019788998" sldId="393"/>
            <ac:spMk id="7" creationId="{03868EF9-9F35-4DC7-989B-E4C119E48D8E}"/>
          </ac:spMkLst>
        </pc:spChg>
        <pc:picChg chg="add mod">
          <ac:chgData name="James Lee" userId="0c63859d-0af0-46ae-b75a-592aa522f718" providerId="ADAL" clId="{6441AEEA-C82C-452C-8CE0-490AC058E560}" dt="2022-05-13T11:32:53.483" v="4629" actId="14100"/>
          <ac:picMkLst>
            <pc:docMk/>
            <pc:sldMk cId="3019788998" sldId="393"/>
            <ac:picMk id="3" creationId="{65016BA0-968D-4A97-867B-965CADE975DC}"/>
          </ac:picMkLst>
        </pc:picChg>
        <pc:picChg chg="add mod">
          <ac:chgData name="James Lee" userId="0c63859d-0af0-46ae-b75a-592aa522f718" providerId="ADAL" clId="{6441AEEA-C82C-452C-8CE0-490AC058E560}" dt="2022-05-13T11:33:14.756" v="4633" actId="14100"/>
          <ac:picMkLst>
            <pc:docMk/>
            <pc:sldMk cId="3019788998" sldId="393"/>
            <ac:picMk id="9" creationId="{0B41A0CC-0992-4D91-A279-3D047B05F4B4}"/>
          </ac:picMkLst>
        </pc:picChg>
        <pc:picChg chg="add mod">
          <ac:chgData name="James Lee" userId="0c63859d-0af0-46ae-b75a-592aa522f718" providerId="ADAL" clId="{6441AEEA-C82C-452C-8CE0-490AC058E560}" dt="2022-05-13T11:33:51.337" v="4636" actId="14100"/>
          <ac:picMkLst>
            <pc:docMk/>
            <pc:sldMk cId="3019788998" sldId="393"/>
            <ac:picMk id="10" creationId="{7871FE28-FE8C-4AF3-A20F-037E0EE2E24B}"/>
          </ac:picMkLst>
        </pc:picChg>
        <pc:picChg chg="add mod">
          <ac:chgData name="James Lee" userId="0c63859d-0af0-46ae-b75a-592aa522f718" providerId="ADAL" clId="{6441AEEA-C82C-452C-8CE0-490AC058E560}" dt="2022-05-13T11:34:08.171" v="4640" actId="14100"/>
          <ac:picMkLst>
            <pc:docMk/>
            <pc:sldMk cId="3019788998" sldId="393"/>
            <ac:picMk id="11" creationId="{79DEC924-2004-48F5-A95D-138C71BEEAD7}"/>
          </ac:picMkLst>
        </pc:picChg>
      </pc:sldChg>
      <pc:sldChg chg="addSp delSp modSp add">
        <pc:chgData name="James Lee" userId="0c63859d-0af0-46ae-b75a-592aa522f718" providerId="ADAL" clId="{6441AEEA-C82C-452C-8CE0-490AC058E560}" dt="2022-05-13T11:51:54.002" v="4972" actId="1036"/>
        <pc:sldMkLst>
          <pc:docMk/>
          <pc:sldMk cId="566502988" sldId="394"/>
        </pc:sldMkLst>
        <pc:spChg chg="mod">
          <ac:chgData name="James Lee" userId="0c63859d-0af0-46ae-b75a-592aa522f718" providerId="ADAL" clId="{6441AEEA-C82C-452C-8CE0-490AC058E560}" dt="2022-05-13T11:49:47.498" v="4948" actId="20577"/>
          <ac:spMkLst>
            <pc:docMk/>
            <pc:sldMk cId="566502988" sldId="394"/>
            <ac:spMk id="2" creationId="{CD83C9F0-5649-4B5E-9E36-E84F60CCCB0B}"/>
          </ac:spMkLst>
        </pc:spChg>
        <pc:spChg chg="mod">
          <ac:chgData name="James Lee" userId="0c63859d-0af0-46ae-b75a-592aa522f718" providerId="ADAL" clId="{6441AEEA-C82C-452C-8CE0-490AC058E560}" dt="2022-05-13T09:26:59.384" v="3762" actId="20577"/>
          <ac:spMkLst>
            <pc:docMk/>
            <pc:sldMk cId="566502988" sldId="394"/>
            <ac:spMk id="4" creationId="{94222DD8-06D9-4687-9144-540B5DB20979}"/>
          </ac:spMkLst>
        </pc:spChg>
        <pc:spChg chg="mod">
          <ac:chgData name="James Lee" userId="0c63859d-0af0-46ae-b75a-592aa522f718" providerId="ADAL" clId="{6441AEEA-C82C-452C-8CE0-490AC058E560}" dt="2022-05-13T11:50:06.747" v="4966" actId="20577"/>
          <ac:spMkLst>
            <pc:docMk/>
            <pc:sldMk cId="566502988" sldId="394"/>
            <ac:spMk id="7" creationId="{03868EF9-9F35-4DC7-989B-E4C119E48D8E}"/>
          </ac:spMkLst>
        </pc:spChg>
        <pc:graphicFrameChg chg="mod modGraphic">
          <ac:chgData name="James Lee" userId="0c63859d-0af0-46ae-b75a-592aa522f718" providerId="ADAL" clId="{6441AEEA-C82C-452C-8CE0-490AC058E560}" dt="2022-05-13T11:48:35.028" v="4925" actId="120"/>
          <ac:graphicFrameMkLst>
            <pc:docMk/>
            <pc:sldMk cId="566502988" sldId="394"/>
            <ac:graphicFrameMk id="5" creationId="{30D05BC6-C927-41D8-8814-D2CBD02A666C}"/>
          </ac:graphicFrameMkLst>
        </pc:graphicFrameChg>
        <pc:picChg chg="add mod">
          <ac:chgData name="James Lee" userId="0c63859d-0af0-46ae-b75a-592aa522f718" providerId="ADAL" clId="{6441AEEA-C82C-452C-8CE0-490AC058E560}" dt="2022-05-13T11:48:19.917" v="4889" actId="1076"/>
          <ac:picMkLst>
            <pc:docMk/>
            <pc:sldMk cId="566502988" sldId="394"/>
            <ac:picMk id="3" creationId="{A713D287-BBD3-49F2-87CF-608C08DC26F0}"/>
          </ac:picMkLst>
        </pc:picChg>
        <pc:picChg chg="add mod modCrop">
          <ac:chgData name="James Lee" userId="0c63859d-0af0-46ae-b75a-592aa522f718" providerId="ADAL" clId="{6441AEEA-C82C-452C-8CE0-490AC058E560}" dt="2022-05-13T11:49:24.756" v="4932" actId="732"/>
          <ac:picMkLst>
            <pc:docMk/>
            <pc:sldMk cId="566502988" sldId="394"/>
            <ac:picMk id="9" creationId="{235243B9-CC99-4317-999A-3F58B3DC417E}"/>
          </ac:picMkLst>
        </pc:picChg>
        <pc:picChg chg="add mod">
          <ac:chgData name="James Lee" userId="0c63859d-0af0-46ae-b75a-592aa522f718" providerId="ADAL" clId="{6441AEEA-C82C-452C-8CE0-490AC058E560}" dt="2022-05-13T11:49:21.309" v="4931" actId="14100"/>
          <ac:picMkLst>
            <pc:docMk/>
            <pc:sldMk cId="566502988" sldId="394"/>
            <ac:picMk id="10" creationId="{E91505B4-E7CF-4A47-9E0D-B0E7081A6FC0}"/>
          </ac:picMkLst>
        </pc:picChg>
        <pc:picChg chg="add del mod">
          <ac:chgData name="James Lee" userId="0c63859d-0af0-46ae-b75a-592aa522f718" providerId="ADAL" clId="{6441AEEA-C82C-452C-8CE0-490AC058E560}" dt="2022-05-13T11:50:11.709" v="4967" actId="478"/>
          <ac:picMkLst>
            <pc:docMk/>
            <pc:sldMk cId="566502988" sldId="394"/>
            <ac:picMk id="11" creationId="{B51F2611-A1EE-497B-9DF3-34E7E6AFD286}"/>
          </ac:picMkLst>
        </pc:picChg>
        <pc:picChg chg="add mod">
          <ac:chgData name="James Lee" userId="0c63859d-0af0-46ae-b75a-592aa522f718" providerId="ADAL" clId="{6441AEEA-C82C-452C-8CE0-490AC058E560}" dt="2022-05-13T11:51:54.002" v="4972" actId="1036"/>
          <ac:picMkLst>
            <pc:docMk/>
            <pc:sldMk cId="566502988" sldId="394"/>
            <ac:picMk id="12" creationId="{5826300A-0D95-4750-8A45-18BA0A0AA3AF}"/>
          </ac:picMkLst>
        </pc:picChg>
      </pc:sldChg>
      <pc:sldChg chg="modSp add">
        <pc:chgData name="James Lee" userId="0c63859d-0af0-46ae-b75a-592aa522f718" providerId="ADAL" clId="{6441AEEA-C82C-452C-8CE0-490AC058E560}" dt="2022-05-13T11:41:13.089" v="4769" actId="20577"/>
        <pc:sldMkLst>
          <pc:docMk/>
          <pc:sldMk cId="994486410" sldId="395"/>
        </pc:sldMkLst>
        <pc:spChg chg="mod">
          <ac:chgData name="James Lee" userId="0c63859d-0af0-46ae-b75a-592aa522f718" providerId="ADAL" clId="{6441AEEA-C82C-452C-8CE0-490AC058E560}" dt="2022-05-13T11:41:13.089" v="4769" actId="20577"/>
          <ac:spMkLst>
            <pc:docMk/>
            <pc:sldMk cId="994486410" sldId="395"/>
            <ac:spMk id="2" creationId="{CD83C9F0-5649-4B5E-9E36-E84F60CCCB0B}"/>
          </ac:spMkLst>
        </pc:spChg>
        <pc:spChg chg="mod">
          <ac:chgData name="James Lee" userId="0c63859d-0af0-46ae-b75a-592aa522f718" providerId="ADAL" clId="{6441AEEA-C82C-452C-8CE0-490AC058E560}" dt="2022-05-13T09:27:13.394" v="3798" actId="20577"/>
          <ac:spMkLst>
            <pc:docMk/>
            <pc:sldMk cId="994486410" sldId="395"/>
            <ac:spMk id="4" creationId="{94222DD8-06D9-4687-9144-540B5DB20979}"/>
          </ac:spMkLst>
        </pc:spChg>
        <pc:spChg chg="mod">
          <ac:chgData name="James Lee" userId="0c63859d-0af0-46ae-b75a-592aa522f718" providerId="ADAL" clId="{6441AEEA-C82C-452C-8CE0-490AC058E560}" dt="2022-05-13T11:40:49.509" v="4727" actId="20577"/>
          <ac:spMkLst>
            <pc:docMk/>
            <pc:sldMk cId="994486410" sldId="395"/>
            <ac:spMk id="7" creationId="{03868EF9-9F35-4DC7-989B-E4C119E48D8E}"/>
          </ac:spMkLst>
        </pc:spChg>
        <pc:graphicFrameChg chg="mod modGraphic">
          <ac:chgData name="James Lee" userId="0c63859d-0af0-46ae-b75a-592aa522f718" providerId="ADAL" clId="{6441AEEA-C82C-452C-8CE0-490AC058E560}" dt="2022-05-13T11:39:22.444" v="4714" actId="20577"/>
          <ac:graphicFrameMkLst>
            <pc:docMk/>
            <pc:sldMk cId="994486410" sldId="395"/>
            <ac:graphicFrameMk id="5" creationId="{30D05BC6-C927-41D8-8814-D2CBD02A666C}"/>
          </ac:graphicFrameMkLst>
        </pc:graphicFrameChg>
      </pc:sldChg>
      <pc:sldChg chg="modSp add">
        <pc:chgData name="James Lee" userId="0c63859d-0af0-46ae-b75a-592aa522f718" providerId="ADAL" clId="{6441AEEA-C82C-452C-8CE0-490AC058E560}" dt="2022-05-13T11:46:20.741" v="4886" actId="20577"/>
        <pc:sldMkLst>
          <pc:docMk/>
          <pc:sldMk cId="2417631441" sldId="396"/>
        </pc:sldMkLst>
        <pc:spChg chg="mod">
          <ac:chgData name="James Lee" userId="0c63859d-0af0-46ae-b75a-592aa522f718" providerId="ADAL" clId="{6441AEEA-C82C-452C-8CE0-490AC058E560}" dt="2022-05-13T11:45:03.029" v="4854" actId="20577"/>
          <ac:spMkLst>
            <pc:docMk/>
            <pc:sldMk cId="2417631441" sldId="396"/>
            <ac:spMk id="2" creationId="{CD83C9F0-5649-4B5E-9E36-E84F60CCCB0B}"/>
          </ac:spMkLst>
        </pc:spChg>
        <pc:spChg chg="mod">
          <ac:chgData name="James Lee" userId="0c63859d-0af0-46ae-b75a-592aa522f718" providerId="ADAL" clId="{6441AEEA-C82C-452C-8CE0-490AC058E560}" dt="2022-05-13T09:27:28.429" v="3831" actId="20577"/>
          <ac:spMkLst>
            <pc:docMk/>
            <pc:sldMk cId="2417631441" sldId="396"/>
            <ac:spMk id="4" creationId="{94222DD8-06D9-4687-9144-540B5DB20979}"/>
          </ac:spMkLst>
        </pc:spChg>
        <pc:spChg chg="mod">
          <ac:chgData name="James Lee" userId="0c63859d-0af0-46ae-b75a-592aa522f718" providerId="ADAL" clId="{6441AEEA-C82C-452C-8CE0-490AC058E560}" dt="2022-05-13T11:45:11.069" v="4861" actId="20577"/>
          <ac:spMkLst>
            <pc:docMk/>
            <pc:sldMk cId="2417631441" sldId="396"/>
            <ac:spMk id="7" creationId="{03868EF9-9F35-4DC7-989B-E4C119E48D8E}"/>
          </ac:spMkLst>
        </pc:spChg>
        <pc:graphicFrameChg chg="mod modGraphic">
          <ac:chgData name="James Lee" userId="0c63859d-0af0-46ae-b75a-592aa522f718" providerId="ADAL" clId="{6441AEEA-C82C-452C-8CE0-490AC058E560}" dt="2022-05-13T11:46:20.741" v="4886" actId="20577"/>
          <ac:graphicFrameMkLst>
            <pc:docMk/>
            <pc:sldMk cId="2417631441" sldId="396"/>
            <ac:graphicFrameMk id="5" creationId="{30D05BC6-C927-41D8-8814-D2CBD02A666C}"/>
          </ac:graphicFrameMkLst>
        </pc:graphicFrameChg>
      </pc:sldChg>
      <pc:sldChg chg="addSp delSp modSp add">
        <pc:chgData name="James Lee" userId="0c63859d-0af0-46ae-b75a-592aa522f718" providerId="ADAL" clId="{6441AEEA-C82C-452C-8CE0-490AC058E560}" dt="2022-05-13T11:57:51.431" v="5071" actId="20577"/>
        <pc:sldMkLst>
          <pc:docMk/>
          <pc:sldMk cId="633908566" sldId="397"/>
        </pc:sldMkLst>
        <pc:spChg chg="mod">
          <ac:chgData name="James Lee" userId="0c63859d-0af0-46ae-b75a-592aa522f718" providerId="ADAL" clId="{6441AEEA-C82C-452C-8CE0-490AC058E560}" dt="2022-05-13T11:57:51.431" v="5071" actId="20577"/>
          <ac:spMkLst>
            <pc:docMk/>
            <pc:sldMk cId="633908566" sldId="397"/>
            <ac:spMk id="2" creationId="{CD83C9F0-5649-4B5E-9E36-E84F60CCCB0B}"/>
          </ac:spMkLst>
        </pc:spChg>
        <pc:spChg chg="mod">
          <ac:chgData name="James Lee" userId="0c63859d-0af0-46ae-b75a-592aa522f718" providerId="ADAL" clId="{6441AEEA-C82C-452C-8CE0-490AC058E560}" dt="2022-05-13T11:56:57.595" v="5019" actId="20577"/>
          <ac:spMkLst>
            <pc:docMk/>
            <pc:sldMk cId="633908566" sldId="397"/>
            <ac:spMk id="4" creationId="{94222DD8-06D9-4687-9144-540B5DB20979}"/>
          </ac:spMkLst>
        </pc:spChg>
        <pc:spChg chg="mod">
          <ac:chgData name="James Lee" userId="0c63859d-0af0-46ae-b75a-592aa522f718" providerId="ADAL" clId="{6441AEEA-C82C-452C-8CE0-490AC058E560}" dt="2022-05-13T11:57:04.888" v="5026" actId="20577"/>
          <ac:spMkLst>
            <pc:docMk/>
            <pc:sldMk cId="633908566" sldId="397"/>
            <ac:spMk id="7" creationId="{03868EF9-9F35-4DC7-989B-E4C119E48D8E}"/>
          </ac:spMkLst>
        </pc:spChg>
        <pc:graphicFrameChg chg="mod">
          <ac:chgData name="James Lee" userId="0c63859d-0af0-46ae-b75a-592aa522f718" providerId="ADAL" clId="{6441AEEA-C82C-452C-8CE0-490AC058E560}" dt="2022-05-13T11:56:44.841" v="4987" actId="798"/>
          <ac:graphicFrameMkLst>
            <pc:docMk/>
            <pc:sldMk cId="633908566" sldId="397"/>
            <ac:graphicFrameMk id="5" creationId="{30D05BC6-C927-41D8-8814-D2CBD02A666C}"/>
          </ac:graphicFrameMkLst>
        </pc:graphicFrameChg>
        <pc:picChg chg="add mod">
          <ac:chgData name="James Lee" userId="0c63859d-0af0-46ae-b75a-592aa522f718" providerId="ADAL" clId="{6441AEEA-C82C-452C-8CE0-490AC058E560}" dt="2022-05-13T11:55:11.652" v="4984" actId="14100"/>
          <ac:picMkLst>
            <pc:docMk/>
            <pc:sldMk cId="633908566" sldId="397"/>
            <ac:picMk id="3" creationId="{EEBDB9F9-95AB-4433-BB54-091DA613578C}"/>
          </ac:picMkLst>
        </pc:picChg>
        <pc:picChg chg="add del">
          <ac:chgData name="James Lee" userId="0c63859d-0af0-46ae-b75a-592aa522f718" providerId="ADAL" clId="{6441AEEA-C82C-452C-8CE0-490AC058E560}" dt="2022-05-13T11:56:40.560" v="4986" actId="478"/>
          <ac:picMkLst>
            <pc:docMk/>
            <pc:sldMk cId="633908566" sldId="397"/>
            <ac:picMk id="9" creationId="{A34B326A-F17A-437F-A938-5FE8EC8DD776}"/>
          </ac:picMkLst>
        </pc:picChg>
        <pc:picChg chg="add del">
          <ac:chgData name="James Lee" userId="0c63859d-0af0-46ae-b75a-592aa522f718" providerId="ADAL" clId="{6441AEEA-C82C-452C-8CE0-490AC058E560}" dt="2022-05-13T11:56:40.209" v="4985" actId="478"/>
          <ac:picMkLst>
            <pc:docMk/>
            <pc:sldMk cId="633908566" sldId="397"/>
            <ac:picMk id="10" creationId="{6506C655-97CF-492D-B4C8-DE68A6CE798B}"/>
          </ac:picMkLst>
        </pc:picChg>
        <pc:picChg chg="add mod">
          <ac:chgData name="James Lee" userId="0c63859d-0af0-46ae-b75a-592aa522f718" providerId="ADAL" clId="{6441AEEA-C82C-452C-8CE0-490AC058E560}" dt="2022-05-13T11:56:50.777" v="4990" actId="14100"/>
          <ac:picMkLst>
            <pc:docMk/>
            <pc:sldMk cId="633908566" sldId="397"/>
            <ac:picMk id="11" creationId="{475239E7-26BC-45D6-BD98-7F8E6A9FF9C0}"/>
          </ac:picMkLst>
        </pc:picChg>
      </pc:sldChg>
      <pc:sldChg chg="addSp modSp add">
        <pc:chgData name="James Lee" userId="0c63859d-0af0-46ae-b75a-592aa522f718" providerId="ADAL" clId="{6441AEEA-C82C-452C-8CE0-490AC058E560}" dt="2022-05-13T12:02:55.321" v="5225" actId="14100"/>
        <pc:sldMkLst>
          <pc:docMk/>
          <pc:sldMk cId="3231499493" sldId="398"/>
        </pc:sldMkLst>
        <pc:spChg chg="mod">
          <ac:chgData name="James Lee" userId="0c63859d-0af0-46ae-b75a-592aa522f718" providerId="ADAL" clId="{6441AEEA-C82C-452C-8CE0-490AC058E560}" dt="2022-05-13T12:01:55.675" v="5216" actId="20577"/>
          <ac:spMkLst>
            <pc:docMk/>
            <pc:sldMk cId="3231499493" sldId="398"/>
            <ac:spMk id="2" creationId="{CD83C9F0-5649-4B5E-9E36-E84F60CCCB0B}"/>
          </ac:spMkLst>
        </pc:spChg>
        <pc:spChg chg="mod">
          <ac:chgData name="James Lee" userId="0c63859d-0af0-46ae-b75a-592aa522f718" providerId="ADAL" clId="{6441AEEA-C82C-452C-8CE0-490AC058E560}" dt="2022-05-13T09:27:56.922" v="3892" actId="20577"/>
          <ac:spMkLst>
            <pc:docMk/>
            <pc:sldMk cId="3231499493" sldId="398"/>
            <ac:spMk id="4" creationId="{94222DD8-06D9-4687-9144-540B5DB20979}"/>
          </ac:spMkLst>
        </pc:spChg>
        <pc:spChg chg="mod">
          <ac:chgData name="James Lee" userId="0c63859d-0af0-46ae-b75a-592aa522f718" providerId="ADAL" clId="{6441AEEA-C82C-452C-8CE0-490AC058E560}" dt="2022-05-13T12:01:36.781" v="5168" actId="404"/>
          <ac:spMkLst>
            <pc:docMk/>
            <pc:sldMk cId="3231499493" sldId="398"/>
            <ac:spMk id="7" creationId="{03868EF9-9F35-4DC7-989B-E4C119E48D8E}"/>
          </ac:spMkLst>
        </pc:spChg>
        <pc:graphicFrameChg chg="mod">
          <ac:chgData name="James Lee" userId="0c63859d-0af0-46ae-b75a-592aa522f718" providerId="ADAL" clId="{6441AEEA-C82C-452C-8CE0-490AC058E560}" dt="2022-05-13T12:02:51.493" v="5223" actId="798"/>
          <ac:graphicFrameMkLst>
            <pc:docMk/>
            <pc:sldMk cId="3231499493" sldId="398"/>
            <ac:graphicFrameMk id="5" creationId="{30D05BC6-C927-41D8-8814-D2CBD02A666C}"/>
          </ac:graphicFrameMkLst>
        </pc:graphicFrameChg>
        <pc:picChg chg="add mod">
          <ac:chgData name="James Lee" userId="0c63859d-0af0-46ae-b75a-592aa522f718" providerId="ADAL" clId="{6441AEEA-C82C-452C-8CE0-490AC058E560}" dt="2022-05-13T12:02:49.339" v="5222" actId="14100"/>
          <ac:picMkLst>
            <pc:docMk/>
            <pc:sldMk cId="3231499493" sldId="398"/>
            <ac:picMk id="3" creationId="{609E685B-0CDC-4076-AB68-A9F1B674DD96}"/>
          </ac:picMkLst>
        </pc:picChg>
        <pc:picChg chg="add mod">
          <ac:chgData name="James Lee" userId="0c63859d-0af0-46ae-b75a-592aa522f718" providerId="ADAL" clId="{6441AEEA-C82C-452C-8CE0-490AC058E560}" dt="2022-05-13T12:02:55.321" v="5225" actId="14100"/>
          <ac:picMkLst>
            <pc:docMk/>
            <pc:sldMk cId="3231499493" sldId="398"/>
            <ac:picMk id="9" creationId="{FCBAA64F-B811-427C-BB3D-89647C9DB64C}"/>
          </ac:picMkLst>
        </pc:picChg>
      </pc:sldChg>
      <pc:sldChg chg="addSp delSp modSp add">
        <pc:chgData name="James Lee" userId="0c63859d-0af0-46ae-b75a-592aa522f718" providerId="ADAL" clId="{6441AEEA-C82C-452C-8CE0-490AC058E560}" dt="2022-05-13T12:01:02.337" v="5132" actId="14100"/>
        <pc:sldMkLst>
          <pc:docMk/>
          <pc:sldMk cId="2884573040" sldId="399"/>
        </pc:sldMkLst>
        <pc:spChg chg="mod">
          <ac:chgData name="James Lee" userId="0c63859d-0af0-46ae-b75a-592aa522f718" providerId="ADAL" clId="{6441AEEA-C82C-452C-8CE0-490AC058E560}" dt="2022-05-13T11:58:25.923" v="5111" actId="20577"/>
          <ac:spMkLst>
            <pc:docMk/>
            <pc:sldMk cId="2884573040" sldId="399"/>
            <ac:spMk id="2" creationId="{CD83C9F0-5649-4B5E-9E36-E84F60CCCB0B}"/>
          </ac:spMkLst>
        </pc:spChg>
        <pc:spChg chg="mod">
          <ac:chgData name="James Lee" userId="0c63859d-0af0-46ae-b75a-592aa522f718" providerId="ADAL" clId="{6441AEEA-C82C-452C-8CE0-490AC058E560}" dt="2022-05-13T09:28:11.297" v="3903" actId="20577"/>
          <ac:spMkLst>
            <pc:docMk/>
            <pc:sldMk cId="2884573040" sldId="399"/>
            <ac:spMk id="4" creationId="{94222DD8-06D9-4687-9144-540B5DB20979}"/>
          </ac:spMkLst>
        </pc:spChg>
        <pc:spChg chg="mod">
          <ac:chgData name="James Lee" userId="0c63859d-0af0-46ae-b75a-592aa522f718" providerId="ADAL" clId="{6441AEEA-C82C-452C-8CE0-490AC058E560}" dt="2022-05-13T11:58:12.616" v="5090" actId="404"/>
          <ac:spMkLst>
            <pc:docMk/>
            <pc:sldMk cId="2884573040" sldId="399"/>
            <ac:spMk id="7" creationId="{03868EF9-9F35-4DC7-989B-E4C119E48D8E}"/>
          </ac:spMkLst>
        </pc:spChg>
        <pc:picChg chg="add mod">
          <ac:chgData name="James Lee" userId="0c63859d-0af0-46ae-b75a-592aa522f718" providerId="ADAL" clId="{6441AEEA-C82C-452C-8CE0-490AC058E560}" dt="2022-05-13T11:59:45.512" v="5118" actId="14100"/>
          <ac:picMkLst>
            <pc:docMk/>
            <pc:sldMk cId="2884573040" sldId="399"/>
            <ac:picMk id="3" creationId="{50BCE4E4-CB38-4731-BDC1-446F9E31C9D1}"/>
          </ac:picMkLst>
        </pc:picChg>
        <pc:picChg chg="add del mod">
          <ac:chgData name="James Lee" userId="0c63859d-0af0-46ae-b75a-592aa522f718" providerId="ADAL" clId="{6441AEEA-C82C-452C-8CE0-490AC058E560}" dt="2022-05-13T12:00:57.300" v="5129" actId="478"/>
          <ac:picMkLst>
            <pc:docMk/>
            <pc:sldMk cId="2884573040" sldId="399"/>
            <ac:picMk id="9" creationId="{E25D25A3-3644-46DC-9277-8190A0C0DE49}"/>
          </ac:picMkLst>
        </pc:picChg>
        <pc:picChg chg="add mod">
          <ac:chgData name="James Lee" userId="0c63859d-0af0-46ae-b75a-592aa522f718" providerId="ADAL" clId="{6441AEEA-C82C-452C-8CE0-490AC058E560}" dt="2022-05-13T12:00:24.265" v="5125" actId="14100"/>
          <ac:picMkLst>
            <pc:docMk/>
            <pc:sldMk cId="2884573040" sldId="399"/>
            <ac:picMk id="10" creationId="{443D64CA-2D8D-4C65-A846-014A1EBFD87B}"/>
          </ac:picMkLst>
        </pc:picChg>
        <pc:picChg chg="add mod">
          <ac:chgData name="James Lee" userId="0c63859d-0af0-46ae-b75a-592aa522f718" providerId="ADAL" clId="{6441AEEA-C82C-452C-8CE0-490AC058E560}" dt="2022-05-13T12:00:41.473" v="5128" actId="14100"/>
          <ac:picMkLst>
            <pc:docMk/>
            <pc:sldMk cId="2884573040" sldId="399"/>
            <ac:picMk id="11" creationId="{95A0712E-81B4-4BF2-82F2-C38EEE0AEBE6}"/>
          </ac:picMkLst>
        </pc:picChg>
        <pc:picChg chg="add mod">
          <ac:chgData name="James Lee" userId="0c63859d-0af0-46ae-b75a-592aa522f718" providerId="ADAL" clId="{6441AEEA-C82C-452C-8CE0-490AC058E560}" dt="2022-05-13T12:01:02.337" v="5132" actId="14100"/>
          <ac:picMkLst>
            <pc:docMk/>
            <pc:sldMk cId="2884573040" sldId="399"/>
            <ac:picMk id="12" creationId="{4C738E71-D4C4-40C8-BB02-D59605BC48CE}"/>
          </ac:picMkLst>
        </pc:picChg>
      </pc:sldChg>
      <pc:sldChg chg="addSp delSp modSp add">
        <pc:chgData name="James Lee" userId="0c63859d-0af0-46ae-b75a-592aa522f718" providerId="ADAL" clId="{6441AEEA-C82C-452C-8CE0-490AC058E560}" dt="2022-05-13T12:53:49.056" v="5896" actId="20577"/>
        <pc:sldMkLst>
          <pc:docMk/>
          <pc:sldMk cId="832628186" sldId="400"/>
        </pc:sldMkLst>
        <pc:spChg chg="mod">
          <ac:chgData name="James Lee" userId="0c63859d-0af0-46ae-b75a-592aa522f718" providerId="ADAL" clId="{6441AEEA-C82C-452C-8CE0-490AC058E560}" dt="2022-05-13T12:53:49.056" v="5896" actId="20577"/>
          <ac:spMkLst>
            <pc:docMk/>
            <pc:sldMk cId="832628186" sldId="400"/>
            <ac:spMk id="2" creationId="{CD83C9F0-5649-4B5E-9E36-E84F60CCCB0B}"/>
          </ac:spMkLst>
        </pc:spChg>
        <pc:spChg chg="mod">
          <ac:chgData name="James Lee" userId="0c63859d-0af0-46ae-b75a-592aa522f718" providerId="ADAL" clId="{6441AEEA-C82C-452C-8CE0-490AC058E560}" dt="2022-05-13T12:05:15.179" v="5267" actId="20577"/>
          <ac:spMkLst>
            <pc:docMk/>
            <pc:sldMk cId="832628186" sldId="400"/>
            <ac:spMk id="4" creationId="{94222DD8-06D9-4687-9144-540B5DB20979}"/>
          </ac:spMkLst>
        </pc:spChg>
        <pc:spChg chg="mod">
          <ac:chgData name="James Lee" userId="0c63859d-0af0-46ae-b75a-592aa522f718" providerId="ADAL" clId="{6441AEEA-C82C-452C-8CE0-490AC058E560}" dt="2022-05-13T12:53:45.631" v="5890" actId="20577"/>
          <ac:spMkLst>
            <pc:docMk/>
            <pc:sldMk cId="832628186" sldId="400"/>
            <ac:spMk id="7" creationId="{03868EF9-9F35-4DC7-989B-E4C119E48D8E}"/>
          </ac:spMkLst>
        </pc:spChg>
        <pc:graphicFrameChg chg="mod modGraphic">
          <ac:chgData name="James Lee" userId="0c63859d-0af0-46ae-b75a-592aa522f718" providerId="ADAL" clId="{6441AEEA-C82C-452C-8CE0-490AC058E560}" dt="2022-05-13T12:06:39.284" v="5273" actId="798"/>
          <ac:graphicFrameMkLst>
            <pc:docMk/>
            <pc:sldMk cId="832628186" sldId="400"/>
            <ac:graphicFrameMk id="5" creationId="{30D05BC6-C927-41D8-8814-D2CBD02A666C}"/>
          </ac:graphicFrameMkLst>
        </pc:graphicFrameChg>
        <pc:picChg chg="add mod">
          <ac:chgData name="James Lee" userId="0c63859d-0af0-46ae-b75a-592aa522f718" providerId="ADAL" clId="{6441AEEA-C82C-452C-8CE0-490AC058E560}" dt="2022-05-13T12:06:43.155" v="5275" actId="14100"/>
          <ac:picMkLst>
            <pc:docMk/>
            <pc:sldMk cId="832628186" sldId="400"/>
            <ac:picMk id="3" creationId="{923BDFF8-6C1A-4336-B6AA-F6315FD3179F}"/>
          </ac:picMkLst>
        </pc:picChg>
        <pc:picChg chg="add del mod">
          <ac:chgData name="James Lee" userId="0c63859d-0af0-46ae-b75a-592aa522f718" providerId="ADAL" clId="{6441AEEA-C82C-452C-8CE0-490AC058E560}" dt="2022-05-13T12:08:01.063" v="5278" actId="478"/>
          <ac:picMkLst>
            <pc:docMk/>
            <pc:sldMk cId="832628186" sldId="400"/>
            <ac:picMk id="9" creationId="{0C0F0022-97C6-4F77-BFCE-08A78D0CFEA4}"/>
          </ac:picMkLst>
        </pc:picChg>
        <pc:picChg chg="add mod">
          <ac:chgData name="James Lee" userId="0c63859d-0af0-46ae-b75a-592aa522f718" providerId="ADAL" clId="{6441AEEA-C82C-452C-8CE0-490AC058E560}" dt="2022-05-13T12:08:06.370" v="5281" actId="14100"/>
          <ac:picMkLst>
            <pc:docMk/>
            <pc:sldMk cId="832628186" sldId="400"/>
            <ac:picMk id="10" creationId="{74200B40-73C8-43AA-B431-AEB271D09AB6}"/>
          </ac:picMkLst>
        </pc:picChg>
      </pc:sldChg>
      <pc:sldChg chg="addSp modSp add">
        <pc:chgData name="James Lee" userId="0c63859d-0af0-46ae-b75a-592aa522f718" providerId="ADAL" clId="{6441AEEA-C82C-452C-8CE0-490AC058E560}" dt="2022-05-13T12:03:24.731" v="5251" actId="20577"/>
        <pc:sldMkLst>
          <pc:docMk/>
          <pc:sldMk cId="59565896" sldId="401"/>
        </pc:sldMkLst>
        <pc:spChg chg="mod">
          <ac:chgData name="James Lee" userId="0c63859d-0af0-46ae-b75a-592aa522f718" providerId="ADAL" clId="{6441AEEA-C82C-452C-8CE0-490AC058E560}" dt="2022-05-13T12:03:24.731" v="5251" actId="20577"/>
          <ac:spMkLst>
            <pc:docMk/>
            <pc:sldMk cId="59565896" sldId="401"/>
            <ac:spMk id="2" creationId="{CD83C9F0-5649-4B5E-9E36-E84F60CCCB0B}"/>
          </ac:spMkLst>
        </pc:spChg>
        <pc:spChg chg="mod">
          <ac:chgData name="James Lee" userId="0c63859d-0af0-46ae-b75a-592aa522f718" providerId="ADAL" clId="{6441AEEA-C82C-452C-8CE0-490AC058E560}" dt="2022-05-13T09:31:20.500" v="4040" actId="20577"/>
          <ac:spMkLst>
            <pc:docMk/>
            <pc:sldMk cId="59565896" sldId="401"/>
            <ac:spMk id="4" creationId="{94222DD8-06D9-4687-9144-540B5DB20979}"/>
          </ac:spMkLst>
        </pc:spChg>
        <pc:spChg chg="mod">
          <ac:chgData name="James Lee" userId="0c63859d-0af0-46ae-b75a-592aa522f718" providerId="ADAL" clId="{6441AEEA-C82C-452C-8CE0-490AC058E560}" dt="2022-05-13T12:03:20.020" v="5232" actId="20577"/>
          <ac:spMkLst>
            <pc:docMk/>
            <pc:sldMk cId="59565896" sldId="401"/>
            <ac:spMk id="7" creationId="{03868EF9-9F35-4DC7-989B-E4C119E48D8E}"/>
          </ac:spMkLst>
        </pc:spChg>
        <pc:picChg chg="add">
          <ac:chgData name="James Lee" userId="0c63859d-0af0-46ae-b75a-592aa522f718" providerId="ADAL" clId="{6441AEEA-C82C-452C-8CE0-490AC058E560}" dt="2022-05-13T12:03:13.015" v="5226"/>
          <ac:picMkLst>
            <pc:docMk/>
            <pc:sldMk cId="59565896" sldId="401"/>
            <ac:picMk id="9" creationId="{B4623FB7-2AEC-4F9B-9A4B-8E9CCBA0E35C}"/>
          </ac:picMkLst>
        </pc:picChg>
        <pc:picChg chg="add">
          <ac:chgData name="James Lee" userId="0c63859d-0af0-46ae-b75a-592aa522f718" providerId="ADAL" clId="{6441AEEA-C82C-452C-8CE0-490AC058E560}" dt="2022-05-13T12:03:13.015" v="5226"/>
          <ac:picMkLst>
            <pc:docMk/>
            <pc:sldMk cId="59565896" sldId="401"/>
            <ac:picMk id="10" creationId="{058E5280-DE37-42BA-84B7-6C759D8AD524}"/>
          </ac:picMkLst>
        </pc:picChg>
        <pc:picChg chg="add">
          <ac:chgData name="James Lee" userId="0c63859d-0af0-46ae-b75a-592aa522f718" providerId="ADAL" clId="{6441AEEA-C82C-452C-8CE0-490AC058E560}" dt="2022-05-13T12:03:13.015" v="5226"/>
          <ac:picMkLst>
            <pc:docMk/>
            <pc:sldMk cId="59565896" sldId="401"/>
            <ac:picMk id="11" creationId="{0A41E6EE-6D67-4FE2-ABA5-9DAE64A043A8}"/>
          </ac:picMkLst>
        </pc:picChg>
        <pc:picChg chg="add">
          <ac:chgData name="James Lee" userId="0c63859d-0af0-46ae-b75a-592aa522f718" providerId="ADAL" clId="{6441AEEA-C82C-452C-8CE0-490AC058E560}" dt="2022-05-13T12:03:13.015" v="5226"/>
          <ac:picMkLst>
            <pc:docMk/>
            <pc:sldMk cId="59565896" sldId="401"/>
            <ac:picMk id="12" creationId="{4E2AF3C7-5CF2-47D4-A508-A90E6B6DD298}"/>
          </ac:picMkLst>
        </pc:picChg>
      </pc:sldChg>
      <pc:sldChg chg="addSp modSp add">
        <pc:chgData name="James Lee" userId="0c63859d-0af0-46ae-b75a-592aa522f718" providerId="ADAL" clId="{6441AEEA-C82C-452C-8CE0-490AC058E560}" dt="2022-05-13T12:11:51.155" v="5311" actId="20577"/>
        <pc:sldMkLst>
          <pc:docMk/>
          <pc:sldMk cId="1964089921" sldId="403"/>
        </pc:sldMkLst>
        <pc:spChg chg="mod">
          <ac:chgData name="James Lee" userId="0c63859d-0af0-46ae-b75a-592aa522f718" providerId="ADAL" clId="{6441AEEA-C82C-452C-8CE0-490AC058E560}" dt="2022-05-13T12:11:51.155" v="5311" actId="20577"/>
          <ac:spMkLst>
            <pc:docMk/>
            <pc:sldMk cId="1964089921" sldId="403"/>
            <ac:spMk id="2" creationId="{CD83C9F0-5649-4B5E-9E36-E84F60CCCB0B}"/>
          </ac:spMkLst>
        </pc:spChg>
        <pc:spChg chg="mod">
          <ac:chgData name="James Lee" userId="0c63859d-0af0-46ae-b75a-592aa522f718" providerId="ADAL" clId="{6441AEEA-C82C-452C-8CE0-490AC058E560}" dt="2022-05-13T09:31:42.707" v="4088" actId="20577"/>
          <ac:spMkLst>
            <pc:docMk/>
            <pc:sldMk cId="1964089921" sldId="403"/>
            <ac:spMk id="4" creationId="{94222DD8-06D9-4687-9144-540B5DB20979}"/>
          </ac:spMkLst>
        </pc:spChg>
        <pc:spChg chg="mod">
          <ac:chgData name="James Lee" userId="0c63859d-0af0-46ae-b75a-592aa522f718" providerId="ADAL" clId="{6441AEEA-C82C-452C-8CE0-490AC058E560}" dt="2022-05-13T12:11:38.031" v="5301" actId="20577"/>
          <ac:spMkLst>
            <pc:docMk/>
            <pc:sldMk cId="1964089921" sldId="403"/>
            <ac:spMk id="7" creationId="{03868EF9-9F35-4DC7-989B-E4C119E48D8E}"/>
          </ac:spMkLst>
        </pc:spChg>
        <pc:graphicFrameChg chg="mod">
          <ac:chgData name="James Lee" userId="0c63859d-0af0-46ae-b75a-592aa522f718" providerId="ADAL" clId="{6441AEEA-C82C-452C-8CE0-490AC058E560}" dt="2022-05-13T12:09:32.074" v="5286" actId="798"/>
          <ac:graphicFrameMkLst>
            <pc:docMk/>
            <pc:sldMk cId="1964089921" sldId="403"/>
            <ac:graphicFrameMk id="5" creationId="{30D05BC6-C927-41D8-8814-D2CBD02A666C}"/>
          </ac:graphicFrameMkLst>
        </pc:graphicFrameChg>
        <pc:picChg chg="add mod modCrop">
          <ac:chgData name="James Lee" userId="0c63859d-0af0-46ae-b75a-592aa522f718" providerId="ADAL" clId="{6441AEEA-C82C-452C-8CE0-490AC058E560}" dt="2022-05-13T12:09:29.125" v="5285" actId="732"/>
          <ac:picMkLst>
            <pc:docMk/>
            <pc:sldMk cId="1964089921" sldId="403"/>
            <ac:picMk id="3" creationId="{6AC84416-81A4-47A8-8CBB-BD4A7B590E9C}"/>
          </ac:picMkLst>
        </pc:picChg>
        <pc:picChg chg="add mod">
          <ac:chgData name="James Lee" userId="0c63859d-0af0-46ae-b75a-592aa522f718" providerId="ADAL" clId="{6441AEEA-C82C-452C-8CE0-490AC058E560}" dt="2022-05-13T12:10:48.495" v="5290" actId="14100"/>
          <ac:picMkLst>
            <pc:docMk/>
            <pc:sldMk cId="1964089921" sldId="403"/>
            <ac:picMk id="9" creationId="{6FEC11F7-5171-46DA-9548-4E6C96CF3617}"/>
          </ac:picMkLst>
        </pc:picChg>
      </pc:sldChg>
      <pc:sldChg chg="addSp delSp modSp add">
        <pc:chgData name="James Lee" userId="0c63859d-0af0-46ae-b75a-592aa522f718" providerId="ADAL" clId="{6441AEEA-C82C-452C-8CE0-490AC058E560}" dt="2022-05-13T12:17:28.922" v="5387" actId="6549"/>
        <pc:sldMkLst>
          <pc:docMk/>
          <pc:sldMk cId="711716737" sldId="404"/>
        </pc:sldMkLst>
        <pc:spChg chg="mod">
          <ac:chgData name="James Lee" userId="0c63859d-0af0-46ae-b75a-592aa522f718" providerId="ADAL" clId="{6441AEEA-C82C-452C-8CE0-490AC058E560}" dt="2022-05-13T12:17:18.900" v="5380" actId="20577"/>
          <ac:spMkLst>
            <pc:docMk/>
            <pc:sldMk cId="711716737" sldId="404"/>
            <ac:spMk id="2" creationId="{CD83C9F0-5649-4B5E-9E36-E84F60CCCB0B}"/>
          </ac:spMkLst>
        </pc:spChg>
        <pc:spChg chg="mod">
          <ac:chgData name="James Lee" userId="0c63859d-0af0-46ae-b75a-592aa522f718" providerId="ADAL" clId="{6441AEEA-C82C-452C-8CE0-490AC058E560}" dt="2022-05-13T09:33:37.436" v="4151" actId="20577"/>
          <ac:spMkLst>
            <pc:docMk/>
            <pc:sldMk cId="711716737" sldId="404"/>
            <ac:spMk id="4" creationId="{94222DD8-06D9-4687-9144-540B5DB20979}"/>
          </ac:spMkLst>
        </pc:spChg>
        <pc:spChg chg="mod">
          <ac:chgData name="James Lee" userId="0c63859d-0af0-46ae-b75a-592aa522f718" providerId="ADAL" clId="{6441AEEA-C82C-452C-8CE0-490AC058E560}" dt="2022-05-13T12:17:28.922" v="5387" actId="6549"/>
          <ac:spMkLst>
            <pc:docMk/>
            <pc:sldMk cId="711716737" sldId="404"/>
            <ac:spMk id="7" creationId="{03868EF9-9F35-4DC7-989B-E4C119E48D8E}"/>
          </ac:spMkLst>
        </pc:spChg>
        <pc:graphicFrameChg chg="mod modGraphic">
          <ac:chgData name="James Lee" userId="0c63859d-0af0-46ae-b75a-592aa522f718" providerId="ADAL" clId="{6441AEEA-C82C-452C-8CE0-490AC058E560}" dt="2022-05-13T12:16:42.067" v="5352" actId="20577"/>
          <ac:graphicFrameMkLst>
            <pc:docMk/>
            <pc:sldMk cId="711716737" sldId="404"/>
            <ac:graphicFrameMk id="5" creationId="{30D05BC6-C927-41D8-8814-D2CBD02A666C}"/>
          </ac:graphicFrameMkLst>
        </pc:graphicFrameChg>
        <pc:picChg chg="add mod">
          <ac:chgData name="James Lee" userId="0c63859d-0af0-46ae-b75a-592aa522f718" providerId="ADAL" clId="{6441AEEA-C82C-452C-8CE0-490AC058E560}" dt="2022-05-13T12:11:58.108" v="5312" actId="1076"/>
          <ac:picMkLst>
            <pc:docMk/>
            <pc:sldMk cId="711716737" sldId="404"/>
            <ac:picMk id="9" creationId="{2D7C01F6-F6BD-4359-9C5C-9D662FD88D22}"/>
          </ac:picMkLst>
        </pc:picChg>
        <pc:picChg chg="add mod">
          <ac:chgData name="James Lee" userId="0c63859d-0af0-46ae-b75a-592aa522f718" providerId="ADAL" clId="{6441AEEA-C82C-452C-8CE0-490AC058E560}" dt="2022-05-13T12:12:01.825" v="5314" actId="14100"/>
          <ac:picMkLst>
            <pc:docMk/>
            <pc:sldMk cId="711716737" sldId="404"/>
            <ac:picMk id="10" creationId="{1EAA95E3-5D01-418A-A43B-15EF3387E679}"/>
          </ac:picMkLst>
        </pc:picChg>
        <pc:picChg chg="add del mod">
          <ac:chgData name="James Lee" userId="0c63859d-0af0-46ae-b75a-592aa522f718" providerId="ADAL" clId="{6441AEEA-C82C-452C-8CE0-490AC058E560}" dt="2022-05-13T12:16:16.309" v="5318" actId="478"/>
          <ac:picMkLst>
            <pc:docMk/>
            <pc:sldMk cId="711716737" sldId="404"/>
            <ac:picMk id="11" creationId="{D99791CB-8FA4-4A84-A268-BDCFB019D4AB}"/>
          </ac:picMkLst>
        </pc:picChg>
        <pc:picChg chg="add del">
          <ac:chgData name="James Lee" userId="0c63859d-0af0-46ae-b75a-592aa522f718" providerId="ADAL" clId="{6441AEEA-C82C-452C-8CE0-490AC058E560}" dt="2022-05-13T12:16:17.572" v="5319" actId="478"/>
          <ac:picMkLst>
            <pc:docMk/>
            <pc:sldMk cId="711716737" sldId="404"/>
            <ac:picMk id="1026" creationId="{12F3BE44-315D-4B27-8508-F1B5B11C9E27}"/>
          </ac:picMkLst>
        </pc:picChg>
        <pc:picChg chg="add mod modCrop">
          <ac:chgData name="James Lee" userId="0c63859d-0af0-46ae-b75a-592aa522f718" providerId="ADAL" clId="{6441AEEA-C82C-452C-8CE0-490AC058E560}" dt="2022-05-13T12:17:01.656" v="5356" actId="14100"/>
          <ac:picMkLst>
            <pc:docMk/>
            <pc:sldMk cId="711716737" sldId="404"/>
            <ac:picMk id="1028" creationId="{21092864-6102-4142-8425-6448A8694D28}"/>
          </ac:picMkLst>
        </pc:picChg>
      </pc:sldChg>
      <pc:sldChg chg="addSp modSp add">
        <pc:chgData name="James Lee" userId="0c63859d-0af0-46ae-b75a-592aa522f718" providerId="ADAL" clId="{6441AEEA-C82C-452C-8CE0-490AC058E560}" dt="2022-05-13T12:28:36.766" v="5439" actId="14100"/>
        <pc:sldMkLst>
          <pc:docMk/>
          <pc:sldMk cId="3566033516" sldId="405"/>
        </pc:sldMkLst>
        <pc:spChg chg="mod">
          <ac:chgData name="James Lee" userId="0c63859d-0af0-46ae-b75a-592aa522f718" providerId="ADAL" clId="{6441AEEA-C82C-452C-8CE0-490AC058E560}" dt="2022-05-13T12:17:59.066" v="5420" actId="20577"/>
          <ac:spMkLst>
            <pc:docMk/>
            <pc:sldMk cId="3566033516" sldId="405"/>
            <ac:spMk id="2" creationId="{CD83C9F0-5649-4B5E-9E36-E84F60CCCB0B}"/>
          </ac:spMkLst>
        </pc:spChg>
        <pc:spChg chg="mod">
          <ac:chgData name="James Lee" userId="0c63859d-0af0-46ae-b75a-592aa522f718" providerId="ADAL" clId="{6441AEEA-C82C-452C-8CE0-490AC058E560}" dt="2022-05-13T09:33:53.217" v="4180" actId="20577"/>
          <ac:spMkLst>
            <pc:docMk/>
            <pc:sldMk cId="3566033516" sldId="405"/>
            <ac:spMk id="4" creationId="{94222DD8-06D9-4687-9144-540B5DB20979}"/>
          </ac:spMkLst>
        </pc:spChg>
        <pc:spChg chg="mod">
          <ac:chgData name="James Lee" userId="0c63859d-0af0-46ae-b75a-592aa522f718" providerId="ADAL" clId="{6441AEEA-C82C-452C-8CE0-490AC058E560}" dt="2022-05-13T12:17:45.592" v="5395" actId="20577"/>
          <ac:spMkLst>
            <pc:docMk/>
            <pc:sldMk cId="3566033516" sldId="405"/>
            <ac:spMk id="7" creationId="{03868EF9-9F35-4DC7-989B-E4C119E48D8E}"/>
          </ac:spMkLst>
        </pc:spChg>
        <pc:graphicFrameChg chg="modGraphic">
          <ac:chgData name="James Lee" userId="0c63859d-0af0-46ae-b75a-592aa522f718" providerId="ADAL" clId="{6441AEEA-C82C-452C-8CE0-490AC058E560}" dt="2022-05-13T09:33:44.526" v="4161" actId="6549"/>
          <ac:graphicFrameMkLst>
            <pc:docMk/>
            <pc:sldMk cId="3566033516" sldId="405"/>
            <ac:graphicFrameMk id="5" creationId="{30D05BC6-C927-41D8-8814-D2CBD02A666C}"/>
          </ac:graphicFrameMkLst>
        </pc:graphicFrameChg>
        <pc:picChg chg="add mod">
          <ac:chgData name="James Lee" userId="0c63859d-0af0-46ae-b75a-592aa522f718" providerId="ADAL" clId="{6441AEEA-C82C-452C-8CE0-490AC058E560}" dt="2022-05-13T12:28:02.262" v="5425" actId="14100"/>
          <ac:picMkLst>
            <pc:docMk/>
            <pc:sldMk cId="3566033516" sldId="405"/>
            <ac:picMk id="3" creationId="{275C0660-C3DC-4BD7-9E23-E0E798BACBED}"/>
          </ac:picMkLst>
        </pc:picChg>
        <pc:picChg chg="add mod">
          <ac:chgData name="James Lee" userId="0c63859d-0af0-46ae-b75a-592aa522f718" providerId="ADAL" clId="{6441AEEA-C82C-452C-8CE0-490AC058E560}" dt="2022-05-13T12:28:19.423" v="5434" actId="14100"/>
          <ac:picMkLst>
            <pc:docMk/>
            <pc:sldMk cId="3566033516" sldId="405"/>
            <ac:picMk id="9" creationId="{F85DC53D-0761-480F-B863-4DCDCC6FF51E}"/>
          </ac:picMkLst>
        </pc:picChg>
        <pc:picChg chg="add mod">
          <ac:chgData name="James Lee" userId="0c63859d-0af0-46ae-b75a-592aa522f718" providerId="ADAL" clId="{6441AEEA-C82C-452C-8CE0-490AC058E560}" dt="2022-05-13T12:28:13.423" v="5432" actId="14100"/>
          <ac:picMkLst>
            <pc:docMk/>
            <pc:sldMk cId="3566033516" sldId="405"/>
            <ac:picMk id="10" creationId="{1FA1A607-354C-4C22-BDB4-F0C1883C8791}"/>
          </ac:picMkLst>
        </pc:picChg>
        <pc:picChg chg="add mod">
          <ac:chgData name="James Lee" userId="0c63859d-0af0-46ae-b75a-592aa522f718" providerId="ADAL" clId="{6441AEEA-C82C-452C-8CE0-490AC058E560}" dt="2022-05-13T12:28:36.766" v="5439" actId="14100"/>
          <ac:picMkLst>
            <pc:docMk/>
            <pc:sldMk cId="3566033516" sldId="405"/>
            <ac:picMk id="11" creationId="{9A358594-5C30-4F8E-8C23-8A04857BBFDC}"/>
          </ac:picMkLst>
        </pc:picChg>
      </pc:sldChg>
      <pc:sldChg chg="addSp modSp add">
        <pc:chgData name="James Lee" userId="0c63859d-0af0-46ae-b75a-592aa522f718" providerId="ADAL" clId="{6441AEEA-C82C-452C-8CE0-490AC058E560}" dt="2022-05-13T12:33:51.595" v="5493" actId="14100"/>
        <pc:sldMkLst>
          <pc:docMk/>
          <pc:sldMk cId="1985297845" sldId="406"/>
        </pc:sldMkLst>
        <pc:spChg chg="mod">
          <ac:chgData name="James Lee" userId="0c63859d-0af0-46ae-b75a-592aa522f718" providerId="ADAL" clId="{6441AEEA-C82C-452C-8CE0-490AC058E560}" dt="2022-05-13T12:29:28.304" v="5482" actId="20577"/>
          <ac:spMkLst>
            <pc:docMk/>
            <pc:sldMk cId="1985297845" sldId="406"/>
            <ac:spMk id="2" creationId="{CD83C9F0-5649-4B5E-9E36-E84F60CCCB0B}"/>
          </ac:spMkLst>
        </pc:spChg>
        <pc:spChg chg="mod">
          <ac:chgData name="James Lee" userId="0c63859d-0af0-46ae-b75a-592aa522f718" providerId="ADAL" clId="{6441AEEA-C82C-452C-8CE0-490AC058E560}" dt="2022-05-13T09:34:04.397" v="4193" actId="20577"/>
          <ac:spMkLst>
            <pc:docMk/>
            <pc:sldMk cId="1985297845" sldId="406"/>
            <ac:spMk id="4" creationId="{94222DD8-06D9-4687-9144-540B5DB20979}"/>
          </ac:spMkLst>
        </pc:spChg>
        <pc:spChg chg="mod">
          <ac:chgData name="James Lee" userId="0c63859d-0af0-46ae-b75a-592aa522f718" providerId="ADAL" clId="{6441AEEA-C82C-452C-8CE0-490AC058E560}" dt="2022-05-13T12:28:53.657" v="5447" actId="6549"/>
          <ac:spMkLst>
            <pc:docMk/>
            <pc:sldMk cId="1985297845" sldId="406"/>
            <ac:spMk id="7" creationId="{03868EF9-9F35-4DC7-989B-E4C119E48D8E}"/>
          </ac:spMkLst>
        </pc:spChg>
        <pc:graphicFrameChg chg="mod">
          <ac:chgData name="James Lee" userId="0c63859d-0af0-46ae-b75a-592aa522f718" providerId="ADAL" clId="{6441AEEA-C82C-452C-8CE0-490AC058E560}" dt="2022-05-13T12:33:46.104" v="5490" actId="798"/>
          <ac:graphicFrameMkLst>
            <pc:docMk/>
            <pc:sldMk cId="1985297845" sldId="406"/>
            <ac:graphicFrameMk id="5" creationId="{30D05BC6-C927-41D8-8814-D2CBD02A666C}"/>
          </ac:graphicFrameMkLst>
        </pc:graphicFrameChg>
        <pc:picChg chg="add mod">
          <ac:chgData name="James Lee" userId="0c63859d-0af0-46ae-b75a-592aa522f718" providerId="ADAL" clId="{6441AEEA-C82C-452C-8CE0-490AC058E560}" dt="2022-05-13T12:33:51.595" v="5493" actId="14100"/>
          <ac:picMkLst>
            <pc:docMk/>
            <pc:sldMk cId="1985297845" sldId="406"/>
            <ac:picMk id="3" creationId="{F01062F5-5189-4F38-8434-905CC8D2D291}"/>
          </ac:picMkLst>
        </pc:picChg>
        <pc:picChg chg="add mod">
          <ac:chgData name="James Lee" userId="0c63859d-0af0-46ae-b75a-592aa522f718" providerId="ADAL" clId="{6441AEEA-C82C-452C-8CE0-490AC058E560}" dt="2022-05-13T12:33:42.407" v="5489" actId="14100"/>
          <ac:picMkLst>
            <pc:docMk/>
            <pc:sldMk cId="1985297845" sldId="406"/>
            <ac:picMk id="9" creationId="{0477A9AB-560B-4FA4-957F-2A501A965902}"/>
          </ac:picMkLst>
        </pc:picChg>
      </pc:sldChg>
      <pc:sldChg chg="addSp modSp add">
        <pc:chgData name="James Lee" userId="0c63859d-0af0-46ae-b75a-592aa522f718" providerId="ADAL" clId="{6441AEEA-C82C-452C-8CE0-490AC058E560}" dt="2022-05-13T12:37:29.182" v="5550" actId="14100"/>
        <pc:sldMkLst>
          <pc:docMk/>
          <pc:sldMk cId="920164419" sldId="407"/>
        </pc:sldMkLst>
        <pc:spChg chg="mod">
          <ac:chgData name="James Lee" userId="0c63859d-0af0-46ae-b75a-592aa522f718" providerId="ADAL" clId="{6441AEEA-C82C-452C-8CE0-490AC058E560}" dt="2022-05-13T12:35:00.940" v="5542" actId="20577"/>
          <ac:spMkLst>
            <pc:docMk/>
            <pc:sldMk cId="920164419" sldId="407"/>
            <ac:spMk id="2" creationId="{CD83C9F0-5649-4B5E-9E36-E84F60CCCB0B}"/>
          </ac:spMkLst>
        </pc:spChg>
        <pc:spChg chg="mod">
          <ac:chgData name="James Lee" userId="0c63859d-0af0-46ae-b75a-592aa522f718" providerId="ADAL" clId="{6441AEEA-C82C-452C-8CE0-490AC058E560}" dt="2022-05-13T09:34:11.700" v="4212" actId="20577"/>
          <ac:spMkLst>
            <pc:docMk/>
            <pc:sldMk cId="920164419" sldId="407"/>
            <ac:spMk id="4" creationId="{94222DD8-06D9-4687-9144-540B5DB20979}"/>
          </ac:spMkLst>
        </pc:spChg>
        <pc:spChg chg="mod">
          <ac:chgData name="James Lee" userId="0c63859d-0af0-46ae-b75a-592aa522f718" providerId="ADAL" clId="{6441AEEA-C82C-452C-8CE0-490AC058E560}" dt="2022-05-13T12:34:04.513" v="5501" actId="6549"/>
          <ac:spMkLst>
            <pc:docMk/>
            <pc:sldMk cId="920164419" sldId="407"/>
            <ac:spMk id="7" creationId="{03868EF9-9F35-4DC7-989B-E4C119E48D8E}"/>
          </ac:spMkLst>
        </pc:spChg>
        <pc:graphicFrameChg chg="mod">
          <ac:chgData name="James Lee" userId="0c63859d-0af0-46ae-b75a-592aa522f718" providerId="ADAL" clId="{6441AEEA-C82C-452C-8CE0-490AC058E560}" dt="2022-05-13T12:35:36.420" v="5547" actId="798"/>
          <ac:graphicFrameMkLst>
            <pc:docMk/>
            <pc:sldMk cId="920164419" sldId="407"/>
            <ac:graphicFrameMk id="5" creationId="{30D05BC6-C927-41D8-8814-D2CBD02A666C}"/>
          </ac:graphicFrameMkLst>
        </pc:graphicFrameChg>
        <pc:picChg chg="add mod">
          <ac:chgData name="James Lee" userId="0c63859d-0af0-46ae-b75a-592aa522f718" providerId="ADAL" clId="{6441AEEA-C82C-452C-8CE0-490AC058E560}" dt="2022-05-13T12:35:33.946" v="5546" actId="14100"/>
          <ac:picMkLst>
            <pc:docMk/>
            <pc:sldMk cId="920164419" sldId="407"/>
            <ac:picMk id="3" creationId="{77310E47-BD76-4A9A-B471-38D783E0359D}"/>
          </ac:picMkLst>
        </pc:picChg>
        <pc:picChg chg="add mod">
          <ac:chgData name="James Lee" userId="0c63859d-0af0-46ae-b75a-592aa522f718" providerId="ADAL" clId="{6441AEEA-C82C-452C-8CE0-490AC058E560}" dt="2022-05-13T12:37:29.182" v="5550" actId="14100"/>
          <ac:picMkLst>
            <pc:docMk/>
            <pc:sldMk cId="920164419" sldId="407"/>
            <ac:picMk id="9" creationId="{13D6BB29-6AA1-4666-9948-B9D4DC3C1588}"/>
          </ac:picMkLst>
        </pc:picChg>
      </pc:sldChg>
      <pc:sldChg chg="addSp delSp modSp add">
        <pc:chgData name="James Lee" userId="0c63859d-0af0-46ae-b75a-592aa522f718" providerId="ADAL" clId="{6441AEEA-C82C-452C-8CE0-490AC058E560}" dt="2022-05-13T12:43:00.248" v="5640" actId="120"/>
        <pc:sldMkLst>
          <pc:docMk/>
          <pc:sldMk cId="3829830084" sldId="408"/>
        </pc:sldMkLst>
        <pc:spChg chg="mod">
          <ac:chgData name="James Lee" userId="0c63859d-0af0-46ae-b75a-592aa522f718" providerId="ADAL" clId="{6441AEEA-C82C-452C-8CE0-490AC058E560}" dt="2022-05-13T12:38:02.785" v="5572" actId="20577"/>
          <ac:spMkLst>
            <pc:docMk/>
            <pc:sldMk cId="3829830084" sldId="408"/>
            <ac:spMk id="2" creationId="{CD83C9F0-5649-4B5E-9E36-E84F60CCCB0B}"/>
          </ac:spMkLst>
        </pc:spChg>
        <pc:spChg chg="mod">
          <ac:chgData name="James Lee" userId="0c63859d-0af0-46ae-b75a-592aa522f718" providerId="ADAL" clId="{6441AEEA-C82C-452C-8CE0-490AC058E560}" dt="2022-05-13T09:34:22.170" v="4227" actId="20577"/>
          <ac:spMkLst>
            <pc:docMk/>
            <pc:sldMk cId="3829830084" sldId="408"/>
            <ac:spMk id="4" creationId="{94222DD8-06D9-4687-9144-540B5DB20979}"/>
          </ac:spMkLst>
        </pc:spChg>
        <pc:spChg chg="mod">
          <ac:chgData name="James Lee" userId="0c63859d-0af0-46ae-b75a-592aa522f718" providerId="ADAL" clId="{6441AEEA-C82C-452C-8CE0-490AC058E560}" dt="2022-05-13T12:37:40.186" v="5558" actId="20577"/>
          <ac:spMkLst>
            <pc:docMk/>
            <pc:sldMk cId="3829830084" sldId="408"/>
            <ac:spMk id="7" creationId="{03868EF9-9F35-4DC7-989B-E4C119E48D8E}"/>
          </ac:spMkLst>
        </pc:spChg>
        <pc:graphicFrameChg chg="mod">
          <ac:chgData name="James Lee" userId="0c63859d-0af0-46ae-b75a-592aa522f718" providerId="ADAL" clId="{6441AEEA-C82C-452C-8CE0-490AC058E560}" dt="2022-05-13T12:43:00.248" v="5640" actId="120"/>
          <ac:graphicFrameMkLst>
            <pc:docMk/>
            <pc:sldMk cId="3829830084" sldId="408"/>
            <ac:graphicFrameMk id="5" creationId="{30D05BC6-C927-41D8-8814-D2CBD02A666C}"/>
          </ac:graphicFrameMkLst>
        </pc:graphicFrameChg>
        <pc:picChg chg="add mod modCrop">
          <ac:chgData name="James Lee" userId="0c63859d-0af0-46ae-b75a-592aa522f718" providerId="ADAL" clId="{6441AEEA-C82C-452C-8CE0-490AC058E560}" dt="2022-05-13T12:41:48.608" v="5591" actId="14100"/>
          <ac:picMkLst>
            <pc:docMk/>
            <pc:sldMk cId="3829830084" sldId="408"/>
            <ac:picMk id="3" creationId="{3E9B9FFE-2872-4F11-932C-227764449E68}"/>
          </ac:picMkLst>
        </pc:picChg>
        <pc:picChg chg="add mod">
          <ac:chgData name="James Lee" userId="0c63859d-0af0-46ae-b75a-592aa522f718" providerId="ADAL" clId="{6441AEEA-C82C-452C-8CE0-490AC058E560}" dt="2022-05-13T12:41:38.651" v="5588" actId="14100"/>
          <ac:picMkLst>
            <pc:docMk/>
            <pc:sldMk cId="3829830084" sldId="408"/>
            <ac:picMk id="9" creationId="{6B7BADD8-EED9-4FF9-86B3-9472E38B387B}"/>
          </ac:picMkLst>
        </pc:picChg>
        <pc:picChg chg="add del mod">
          <ac:chgData name="James Lee" userId="0c63859d-0af0-46ae-b75a-592aa522f718" providerId="ADAL" clId="{6441AEEA-C82C-452C-8CE0-490AC058E560}" dt="2022-05-13T12:41:16.462" v="5582" actId="478"/>
          <ac:picMkLst>
            <pc:docMk/>
            <pc:sldMk cId="3829830084" sldId="408"/>
            <ac:picMk id="10" creationId="{5092908E-A551-4380-A279-5FFA0047187E}"/>
          </ac:picMkLst>
        </pc:picChg>
        <pc:picChg chg="add mod modCrop">
          <ac:chgData name="James Lee" userId="0c63859d-0af0-46ae-b75a-592aa522f718" providerId="ADAL" clId="{6441AEEA-C82C-452C-8CE0-490AC058E560}" dt="2022-05-13T12:42:53.668" v="5638" actId="1076"/>
          <ac:picMkLst>
            <pc:docMk/>
            <pc:sldMk cId="3829830084" sldId="408"/>
            <ac:picMk id="11" creationId="{3C485D67-3AA8-48D4-B10E-994A5B0E4100}"/>
          </ac:picMkLst>
        </pc:picChg>
      </pc:sldChg>
      <pc:sldChg chg="addSp modSp add">
        <pc:chgData name="James Lee" userId="0c63859d-0af0-46ae-b75a-592aa522f718" providerId="ADAL" clId="{6441AEEA-C82C-452C-8CE0-490AC058E560}" dt="2022-05-13T12:47:46.380" v="5802" actId="14100"/>
        <pc:sldMkLst>
          <pc:docMk/>
          <pc:sldMk cId="1074411888" sldId="409"/>
        </pc:sldMkLst>
        <pc:spChg chg="mod">
          <ac:chgData name="James Lee" userId="0c63859d-0af0-46ae-b75a-592aa522f718" providerId="ADAL" clId="{6441AEEA-C82C-452C-8CE0-490AC058E560}" dt="2022-05-13T12:47:15.970" v="5798" actId="20577"/>
          <ac:spMkLst>
            <pc:docMk/>
            <pc:sldMk cId="1074411888" sldId="409"/>
            <ac:spMk id="2" creationId="{CD83C9F0-5649-4B5E-9E36-E84F60CCCB0B}"/>
          </ac:spMkLst>
        </pc:spChg>
        <pc:spChg chg="mod">
          <ac:chgData name="James Lee" userId="0c63859d-0af0-46ae-b75a-592aa522f718" providerId="ADAL" clId="{6441AEEA-C82C-452C-8CE0-490AC058E560}" dt="2022-05-13T09:35:21.792" v="4274" actId="20577"/>
          <ac:spMkLst>
            <pc:docMk/>
            <pc:sldMk cId="1074411888" sldId="409"/>
            <ac:spMk id="4" creationId="{94222DD8-06D9-4687-9144-540B5DB20979}"/>
          </ac:spMkLst>
        </pc:spChg>
        <pc:spChg chg="mod">
          <ac:chgData name="James Lee" userId="0c63859d-0af0-46ae-b75a-592aa522f718" providerId="ADAL" clId="{6441AEEA-C82C-452C-8CE0-490AC058E560}" dt="2022-05-13T12:44:45.409" v="5709" actId="6549"/>
          <ac:spMkLst>
            <pc:docMk/>
            <pc:sldMk cId="1074411888" sldId="409"/>
            <ac:spMk id="7" creationId="{03868EF9-9F35-4DC7-989B-E4C119E48D8E}"/>
          </ac:spMkLst>
        </pc:spChg>
        <pc:graphicFrameChg chg="mod">
          <ac:chgData name="James Lee" userId="0c63859d-0af0-46ae-b75a-592aa522f718" providerId="ADAL" clId="{6441AEEA-C82C-452C-8CE0-490AC058E560}" dt="2022-05-13T12:47:40.781" v="5799" actId="798"/>
          <ac:graphicFrameMkLst>
            <pc:docMk/>
            <pc:sldMk cId="1074411888" sldId="409"/>
            <ac:graphicFrameMk id="5" creationId="{30D05BC6-C927-41D8-8814-D2CBD02A666C}"/>
          </ac:graphicFrameMkLst>
        </pc:graphicFrameChg>
        <pc:picChg chg="add mod">
          <ac:chgData name="James Lee" userId="0c63859d-0af0-46ae-b75a-592aa522f718" providerId="ADAL" clId="{6441AEEA-C82C-452C-8CE0-490AC058E560}" dt="2022-05-13T12:46:38.907" v="5775" actId="14100"/>
          <ac:picMkLst>
            <pc:docMk/>
            <pc:sldMk cId="1074411888" sldId="409"/>
            <ac:picMk id="3" creationId="{244FFEFA-5BE2-4344-9FCD-E98D8C5DE688}"/>
          </ac:picMkLst>
        </pc:picChg>
        <pc:picChg chg="add mod">
          <ac:chgData name="James Lee" userId="0c63859d-0af0-46ae-b75a-592aa522f718" providerId="ADAL" clId="{6441AEEA-C82C-452C-8CE0-490AC058E560}" dt="2022-05-13T12:47:46.380" v="5802" actId="14100"/>
          <ac:picMkLst>
            <pc:docMk/>
            <pc:sldMk cId="1074411888" sldId="409"/>
            <ac:picMk id="9" creationId="{549C3C50-4296-4F9E-AD25-3CF010C4A64E}"/>
          </ac:picMkLst>
        </pc:picChg>
      </pc:sldChg>
      <pc:sldChg chg="addSp modSp add">
        <pc:chgData name="James Lee" userId="0c63859d-0af0-46ae-b75a-592aa522f718" providerId="ADAL" clId="{6441AEEA-C82C-452C-8CE0-490AC058E560}" dt="2022-05-13T12:43:47.158" v="5701" actId="20577"/>
        <pc:sldMkLst>
          <pc:docMk/>
          <pc:sldMk cId="1431781585" sldId="410"/>
        </pc:sldMkLst>
        <pc:spChg chg="mod">
          <ac:chgData name="James Lee" userId="0c63859d-0af0-46ae-b75a-592aa522f718" providerId="ADAL" clId="{6441AEEA-C82C-452C-8CE0-490AC058E560}" dt="2022-05-13T12:43:47.158" v="5701" actId="20577"/>
          <ac:spMkLst>
            <pc:docMk/>
            <pc:sldMk cId="1431781585" sldId="410"/>
            <ac:spMk id="2" creationId="{CD83C9F0-5649-4B5E-9E36-E84F60CCCB0B}"/>
          </ac:spMkLst>
        </pc:spChg>
        <pc:spChg chg="mod">
          <ac:chgData name="James Lee" userId="0c63859d-0af0-46ae-b75a-592aa522f718" providerId="ADAL" clId="{6441AEEA-C82C-452C-8CE0-490AC058E560}" dt="2022-05-13T12:43:30.274" v="5672" actId="20577"/>
          <ac:spMkLst>
            <pc:docMk/>
            <pc:sldMk cId="1431781585" sldId="410"/>
            <ac:spMk id="4" creationId="{94222DD8-06D9-4687-9144-540B5DB20979}"/>
          </ac:spMkLst>
        </pc:spChg>
        <pc:spChg chg="mod">
          <ac:chgData name="James Lee" userId="0c63859d-0af0-46ae-b75a-592aa522f718" providerId="ADAL" clId="{6441AEEA-C82C-452C-8CE0-490AC058E560}" dt="2022-05-13T12:43:37.919" v="5679" actId="20577"/>
          <ac:spMkLst>
            <pc:docMk/>
            <pc:sldMk cId="1431781585" sldId="410"/>
            <ac:spMk id="7" creationId="{03868EF9-9F35-4DC7-989B-E4C119E48D8E}"/>
          </ac:spMkLst>
        </pc:spChg>
        <pc:picChg chg="add">
          <ac:chgData name="James Lee" userId="0c63859d-0af0-46ae-b75a-592aa522f718" providerId="ADAL" clId="{6441AEEA-C82C-452C-8CE0-490AC058E560}" dt="2022-05-13T12:43:18.913" v="5642"/>
          <ac:picMkLst>
            <pc:docMk/>
            <pc:sldMk cId="1431781585" sldId="410"/>
            <ac:picMk id="9" creationId="{4DE55F54-D0B3-440D-A321-EABEF14C18DD}"/>
          </ac:picMkLst>
        </pc:picChg>
        <pc:picChg chg="add">
          <ac:chgData name="James Lee" userId="0c63859d-0af0-46ae-b75a-592aa522f718" providerId="ADAL" clId="{6441AEEA-C82C-452C-8CE0-490AC058E560}" dt="2022-05-13T12:43:18.913" v="5642"/>
          <ac:picMkLst>
            <pc:docMk/>
            <pc:sldMk cId="1431781585" sldId="410"/>
            <ac:picMk id="10" creationId="{757CAD8A-A383-479D-BCD9-E6231BA26213}"/>
          </ac:picMkLst>
        </pc:picChg>
        <pc:picChg chg="add">
          <ac:chgData name="James Lee" userId="0c63859d-0af0-46ae-b75a-592aa522f718" providerId="ADAL" clId="{6441AEEA-C82C-452C-8CE0-490AC058E560}" dt="2022-05-13T12:43:18.913" v="5642"/>
          <ac:picMkLst>
            <pc:docMk/>
            <pc:sldMk cId="1431781585" sldId="410"/>
            <ac:picMk id="11" creationId="{8530C9E4-7D8B-4D7F-94D2-DBE60E55AF38}"/>
          </ac:picMkLst>
        </pc:picChg>
      </pc:sldChg>
      <pc:sldChg chg="addSp modSp add">
        <pc:chgData name="James Lee" userId="0c63859d-0af0-46ae-b75a-592aa522f718" providerId="ADAL" clId="{6441AEEA-C82C-452C-8CE0-490AC058E560}" dt="2022-05-13T12:52:50.308" v="5871" actId="20577"/>
        <pc:sldMkLst>
          <pc:docMk/>
          <pc:sldMk cId="1299540794" sldId="411"/>
        </pc:sldMkLst>
        <pc:spChg chg="mod">
          <ac:chgData name="James Lee" userId="0c63859d-0af0-46ae-b75a-592aa522f718" providerId="ADAL" clId="{6441AEEA-C82C-452C-8CE0-490AC058E560}" dt="2022-05-13T12:48:10.052" v="5821" actId="6549"/>
          <ac:spMkLst>
            <pc:docMk/>
            <pc:sldMk cId="1299540794" sldId="411"/>
            <ac:spMk id="2" creationId="{CD83C9F0-5649-4B5E-9E36-E84F60CCCB0B}"/>
          </ac:spMkLst>
        </pc:spChg>
        <pc:spChg chg="mod">
          <ac:chgData name="James Lee" userId="0c63859d-0af0-46ae-b75a-592aa522f718" providerId="ADAL" clId="{6441AEEA-C82C-452C-8CE0-490AC058E560}" dt="2022-05-13T12:52:50.308" v="5871" actId="20577"/>
          <ac:spMkLst>
            <pc:docMk/>
            <pc:sldMk cId="1299540794" sldId="411"/>
            <ac:spMk id="4" creationId="{94222DD8-06D9-4687-9144-540B5DB20979}"/>
          </ac:spMkLst>
        </pc:spChg>
        <pc:spChg chg="mod">
          <ac:chgData name="James Lee" userId="0c63859d-0af0-46ae-b75a-592aa522f718" providerId="ADAL" clId="{6441AEEA-C82C-452C-8CE0-490AC058E560}" dt="2022-05-13T12:47:55.081" v="5810" actId="20577"/>
          <ac:spMkLst>
            <pc:docMk/>
            <pc:sldMk cId="1299540794" sldId="411"/>
            <ac:spMk id="7" creationId="{03868EF9-9F35-4DC7-989B-E4C119E48D8E}"/>
          </ac:spMkLst>
        </pc:spChg>
        <pc:graphicFrameChg chg="mod">
          <ac:chgData name="James Lee" userId="0c63859d-0af0-46ae-b75a-592aa522f718" providerId="ADAL" clId="{6441AEEA-C82C-452C-8CE0-490AC058E560}" dt="2022-05-13T12:52:35.673" v="5836" actId="798"/>
          <ac:graphicFrameMkLst>
            <pc:docMk/>
            <pc:sldMk cId="1299540794" sldId="411"/>
            <ac:graphicFrameMk id="5" creationId="{30D05BC6-C927-41D8-8814-D2CBD02A666C}"/>
          </ac:graphicFrameMkLst>
        </pc:graphicFrameChg>
        <pc:picChg chg="add mod">
          <ac:chgData name="James Lee" userId="0c63859d-0af0-46ae-b75a-592aa522f718" providerId="ADAL" clId="{6441AEEA-C82C-452C-8CE0-490AC058E560}" dt="2022-05-13T12:51:21.388" v="5825" actId="14100"/>
          <ac:picMkLst>
            <pc:docMk/>
            <pc:sldMk cId="1299540794" sldId="411"/>
            <ac:picMk id="3" creationId="{897575D7-5F37-401B-8400-1610405A64B5}"/>
          </ac:picMkLst>
        </pc:picChg>
        <pc:picChg chg="add mod">
          <ac:chgData name="James Lee" userId="0c63859d-0af0-46ae-b75a-592aa522f718" providerId="ADAL" clId="{6441AEEA-C82C-452C-8CE0-490AC058E560}" dt="2022-05-13T12:52:43.841" v="5844" actId="1037"/>
          <ac:picMkLst>
            <pc:docMk/>
            <pc:sldMk cId="1299540794" sldId="411"/>
            <ac:picMk id="9" creationId="{05A4786F-4584-489C-B36D-8B5BB60BD60B}"/>
          </ac:picMkLst>
        </pc:picChg>
      </pc:sldChg>
    </pc:docChg>
  </pc:docChgLst>
  <pc:docChgLst>
    <pc:chgData name="James Lee" userId="0c63859d-0af0-46ae-b75a-592aa522f718" providerId="ADAL" clId="{C60567C8-4C88-409A-A49E-878C44BFDAE6}"/>
    <pc:docChg chg="undo custSel addSld delSld modSld sldOrd modNotesMaster">
      <pc:chgData name="James Lee" userId="0c63859d-0af0-46ae-b75a-592aa522f718" providerId="ADAL" clId="{C60567C8-4C88-409A-A49E-878C44BFDAE6}" dt="2022-04-11T19:59:53.509" v="7985" actId="14100"/>
      <pc:docMkLst>
        <pc:docMk/>
      </pc:docMkLst>
      <pc:sldChg chg="addSp modSp">
        <pc:chgData name="James Lee" userId="0c63859d-0af0-46ae-b75a-592aa522f718" providerId="ADAL" clId="{C60567C8-4C88-409A-A49E-878C44BFDAE6}" dt="2022-04-11T19:56:57.743" v="7981" actId="14100"/>
        <pc:sldMkLst>
          <pc:docMk/>
          <pc:sldMk cId="2150629046" sldId="266"/>
        </pc:sldMkLst>
        <pc:spChg chg="mod">
          <ac:chgData name="James Lee" userId="0c63859d-0af0-46ae-b75a-592aa522f718" providerId="ADAL" clId="{C60567C8-4C88-409A-A49E-878C44BFDAE6}" dt="2022-04-11T06:02:46.047" v="6505" actId="20577"/>
          <ac:spMkLst>
            <pc:docMk/>
            <pc:sldMk cId="2150629046" sldId="266"/>
            <ac:spMk id="2" creationId="{00000000-0000-0000-0000-000000000000}"/>
          </ac:spMkLst>
        </pc:spChg>
        <pc:spChg chg="mod">
          <ac:chgData name="James Lee" userId="0c63859d-0af0-46ae-b75a-592aa522f718" providerId="ADAL" clId="{C60567C8-4C88-409A-A49E-878C44BFDAE6}" dt="2022-04-11T06:02:11.418" v="6455" actId="20577"/>
          <ac:spMkLst>
            <pc:docMk/>
            <pc:sldMk cId="2150629046" sldId="266"/>
            <ac:spMk id="3" creationId="{00000000-0000-0000-0000-000000000000}"/>
          </ac:spMkLst>
        </pc:spChg>
        <pc:spChg chg="add mod">
          <ac:chgData name="James Lee" userId="0c63859d-0af0-46ae-b75a-592aa522f718" providerId="ADAL" clId="{C60567C8-4C88-409A-A49E-878C44BFDAE6}" dt="2022-04-11T19:56:57.743" v="7981" actId="14100"/>
          <ac:spMkLst>
            <pc:docMk/>
            <pc:sldMk cId="2150629046" sldId="266"/>
            <ac:spMk id="4" creationId="{2D0E7D65-7AF3-474D-9A87-37BAAD1FB0C8}"/>
          </ac:spMkLst>
        </pc:spChg>
        <pc:grpChg chg="add">
          <ac:chgData name="James Lee" userId="0c63859d-0af0-46ae-b75a-592aa522f718" providerId="ADAL" clId="{C60567C8-4C88-409A-A49E-878C44BFDAE6}" dt="2022-04-11T06:01:52.587" v="6423"/>
          <ac:grpSpMkLst>
            <pc:docMk/>
            <pc:sldMk cId="2150629046" sldId="266"/>
            <ac:grpSpMk id="5" creationId="{1DF6529C-CE38-465B-BFB6-48FE1B6176D4}"/>
          </ac:grpSpMkLst>
        </pc:grpChg>
      </pc:sldChg>
      <pc:sldChg chg="addSp modSp add">
        <pc:chgData name="James Lee" userId="0c63859d-0af0-46ae-b75a-592aa522f718" providerId="ADAL" clId="{C60567C8-4C88-409A-A49E-878C44BFDAE6}" dt="2022-04-11T05:47:02.117" v="6002" actId="404"/>
        <pc:sldMkLst>
          <pc:docMk/>
          <pc:sldMk cId="786015859" sldId="278"/>
        </pc:sldMkLst>
        <pc:spChg chg="mod">
          <ac:chgData name="James Lee" userId="0c63859d-0af0-46ae-b75a-592aa522f718" providerId="ADAL" clId="{C60567C8-4C88-409A-A49E-878C44BFDAE6}" dt="2022-04-07T22:06:33.952" v="201" actId="20577"/>
          <ac:spMkLst>
            <pc:docMk/>
            <pc:sldMk cId="786015859" sldId="278"/>
            <ac:spMk id="4" creationId="{94222DD8-06D9-4687-9144-540B5DB20979}"/>
          </ac:spMkLst>
        </pc:spChg>
        <pc:spChg chg="add mod">
          <ac:chgData name="James Lee" userId="0c63859d-0af0-46ae-b75a-592aa522f718" providerId="ADAL" clId="{C60567C8-4C88-409A-A49E-878C44BFDAE6}" dt="2022-04-11T05:47:02.117" v="6002" actId="404"/>
          <ac:spMkLst>
            <pc:docMk/>
            <pc:sldMk cId="786015859" sldId="278"/>
            <ac:spMk id="7" creationId="{A639A1AF-0712-46DC-9A0C-60F08D1435CD}"/>
          </ac:spMkLst>
        </pc:spChg>
        <pc:spChg chg="add">
          <ac:chgData name="James Lee" userId="0c63859d-0af0-46ae-b75a-592aa522f718" providerId="ADAL" clId="{C60567C8-4C88-409A-A49E-878C44BFDAE6}" dt="2022-04-10T22:45:08.987" v="5305"/>
          <ac:spMkLst>
            <pc:docMk/>
            <pc:sldMk cId="786015859" sldId="278"/>
            <ac:spMk id="8" creationId="{DF57764D-6DFE-49E6-9134-289193372793}"/>
          </ac:spMkLst>
        </pc:spChg>
        <pc:spChg chg="add mod">
          <ac:chgData name="James Lee" userId="0c63859d-0af0-46ae-b75a-592aa522f718" providerId="ADAL" clId="{C60567C8-4C88-409A-A49E-878C44BFDAE6}" dt="2022-04-10T22:45:18.310" v="5318" actId="20577"/>
          <ac:spMkLst>
            <pc:docMk/>
            <pc:sldMk cId="786015859" sldId="278"/>
            <ac:spMk id="9" creationId="{2844AEF9-3158-44C0-B8DB-DB44E7EB2610}"/>
          </ac:spMkLst>
        </pc:spChg>
        <pc:graphicFrameChg chg="mod modGraphic">
          <ac:chgData name="James Lee" userId="0c63859d-0af0-46ae-b75a-592aa522f718" providerId="ADAL" clId="{C60567C8-4C88-409A-A49E-878C44BFDAE6}" dt="2022-04-07T22:07:49.082" v="305" actId="20577"/>
          <ac:graphicFrameMkLst>
            <pc:docMk/>
            <pc:sldMk cId="786015859" sldId="278"/>
            <ac:graphicFrameMk id="5" creationId="{30D05BC6-C927-41D8-8814-D2CBD02A666C}"/>
          </ac:graphicFrameMkLst>
        </pc:graphicFrameChg>
        <pc:picChg chg="add">
          <ac:chgData name="James Lee" userId="0c63859d-0af0-46ae-b75a-592aa522f718" providerId="ADAL" clId="{C60567C8-4C88-409A-A49E-878C44BFDAE6}" dt="2022-04-10T22:45:08.987" v="5305"/>
          <ac:picMkLst>
            <pc:docMk/>
            <pc:sldMk cId="786015859" sldId="278"/>
            <ac:picMk id="6" creationId="{FA35CEDF-6A6C-41A0-B18B-04286D159994}"/>
          </ac:picMkLst>
        </pc:picChg>
      </pc:sldChg>
      <pc:sldChg chg="addSp modSp add">
        <pc:chgData name="James Lee" userId="0c63859d-0af0-46ae-b75a-592aa522f718" providerId="ADAL" clId="{C60567C8-4C88-409A-A49E-878C44BFDAE6}" dt="2022-04-11T05:48:03.909" v="6066" actId="404"/>
        <pc:sldMkLst>
          <pc:docMk/>
          <pc:sldMk cId="3354914565" sldId="281"/>
        </pc:sldMkLst>
        <pc:spChg chg="mod">
          <ac:chgData name="James Lee" userId="0c63859d-0af0-46ae-b75a-592aa522f718" providerId="ADAL" clId="{C60567C8-4C88-409A-A49E-878C44BFDAE6}" dt="2022-04-07T22:10:31.676" v="482" actId="20577"/>
          <ac:spMkLst>
            <pc:docMk/>
            <pc:sldMk cId="3354914565" sldId="281"/>
            <ac:spMk id="4" creationId="{94222DD8-06D9-4687-9144-540B5DB20979}"/>
          </ac:spMkLst>
        </pc:spChg>
        <pc:spChg chg="add mod">
          <ac:chgData name="James Lee" userId="0c63859d-0af0-46ae-b75a-592aa522f718" providerId="ADAL" clId="{C60567C8-4C88-409A-A49E-878C44BFDAE6}" dt="2022-04-11T05:48:03.909" v="6066" actId="404"/>
          <ac:spMkLst>
            <pc:docMk/>
            <pc:sldMk cId="3354914565" sldId="281"/>
            <ac:spMk id="7" creationId="{03AD4735-F311-42CF-BB6F-FE5510E80D7A}"/>
          </ac:spMkLst>
        </pc:spChg>
        <pc:spChg chg="add">
          <ac:chgData name="James Lee" userId="0c63859d-0af0-46ae-b75a-592aa522f718" providerId="ADAL" clId="{C60567C8-4C88-409A-A49E-878C44BFDAE6}" dt="2022-04-10T22:45:54.476" v="5367"/>
          <ac:spMkLst>
            <pc:docMk/>
            <pc:sldMk cId="3354914565" sldId="281"/>
            <ac:spMk id="8" creationId="{4A28BA49-6A83-471B-B097-42FA2C87635B}"/>
          </ac:spMkLst>
        </pc:spChg>
        <pc:spChg chg="add mod">
          <ac:chgData name="James Lee" userId="0c63859d-0af0-46ae-b75a-592aa522f718" providerId="ADAL" clId="{C60567C8-4C88-409A-A49E-878C44BFDAE6}" dt="2022-04-10T22:46:17.882" v="5386" actId="20577"/>
          <ac:spMkLst>
            <pc:docMk/>
            <pc:sldMk cId="3354914565" sldId="281"/>
            <ac:spMk id="9" creationId="{C8446737-4D38-4B97-B7CC-AFB5F97757C4}"/>
          </ac:spMkLst>
        </pc:spChg>
        <pc:graphicFrameChg chg="mod">
          <ac:chgData name="James Lee" userId="0c63859d-0af0-46ae-b75a-592aa522f718" providerId="ADAL" clId="{C60567C8-4C88-409A-A49E-878C44BFDAE6}" dt="2022-04-07T22:09:52.443" v="431" actId="6549"/>
          <ac:graphicFrameMkLst>
            <pc:docMk/>
            <pc:sldMk cId="3354914565" sldId="281"/>
            <ac:graphicFrameMk id="5" creationId="{30D05BC6-C927-41D8-8814-D2CBD02A666C}"/>
          </ac:graphicFrameMkLst>
        </pc:graphicFrameChg>
        <pc:picChg chg="add">
          <ac:chgData name="James Lee" userId="0c63859d-0af0-46ae-b75a-592aa522f718" providerId="ADAL" clId="{C60567C8-4C88-409A-A49E-878C44BFDAE6}" dt="2022-04-10T22:45:54.476" v="5367"/>
          <ac:picMkLst>
            <pc:docMk/>
            <pc:sldMk cId="3354914565" sldId="281"/>
            <ac:picMk id="6" creationId="{C3E64B3D-62FD-440F-B6B2-AE3A9C6606D7}"/>
          </ac:picMkLst>
        </pc:picChg>
      </pc:sldChg>
      <pc:sldChg chg="addSp delSp modSp add">
        <pc:chgData name="James Lee" userId="0c63859d-0af0-46ae-b75a-592aa522f718" providerId="ADAL" clId="{C60567C8-4C88-409A-A49E-878C44BFDAE6}" dt="2022-04-07T22:21:20.886" v="1116" actId="14100"/>
        <pc:sldMkLst>
          <pc:docMk/>
          <pc:sldMk cId="923014150" sldId="287"/>
        </pc:sldMkLst>
        <pc:spChg chg="mod">
          <ac:chgData name="James Lee" userId="0c63859d-0af0-46ae-b75a-592aa522f718" providerId="ADAL" clId="{C60567C8-4C88-409A-A49E-878C44BFDAE6}" dt="2022-04-07T22:21:05.451" v="1112" actId="14100"/>
          <ac:spMkLst>
            <pc:docMk/>
            <pc:sldMk cId="923014150" sldId="287"/>
            <ac:spMk id="4" creationId="{53FA39E9-61C6-4AAE-9707-D8433BE46AD7}"/>
          </ac:spMkLst>
        </pc:spChg>
        <pc:spChg chg="mod">
          <ac:chgData name="James Lee" userId="0c63859d-0af0-46ae-b75a-592aa522f718" providerId="ADAL" clId="{C60567C8-4C88-409A-A49E-878C44BFDAE6}" dt="2022-04-07T22:21:20.886" v="1116" actId="14100"/>
          <ac:spMkLst>
            <pc:docMk/>
            <pc:sldMk cId="923014150" sldId="287"/>
            <ac:spMk id="7" creationId="{8E32F482-CA9A-4E7F-B835-7EBA3BACC0C5}"/>
          </ac:spMkLst>
        </pc:spChg>
        <pc:picChg chg="add mod">
          <ac:chgData name="James Lee" userId="0c63859d-0af0-46ae-b75a-592aa522f718" providerId="ADAL" clId="{C60567C8-4C88-409A-A49E-878C44BFDAE6}" dt="2022-04-07T22:21:18.356" v="1115" actId="14100"/>
          <ac:picMkLst>
            <pc:docMk/>
            <pc:sldMk cId="923014150" sldId="287"/>
            <ac:picMk id="5" creationId="{12B2EDB7-7F70-48C5-BA92-FCF8E09ED191}"/>
          </ac:picMkLst>
        </pc:picChg>
        <pc:picChg chg="del">
          <ac:chgData name="James Lee" userId="0c63859d-0af0-46ae-b75a-592aa522f718" providerId="ADAL" clId="{C60567C8-4C88-409A-A49E-878C44BFDAE6}" dt="2022-04-07T22:20:48.972" v="1083" actId="478"/>
          <ac:picMkLst>
            <pc:docMk/>
            <pc:sldMk cId="923014150" sldId="287"/>
            <ac:picMk id="6" creationId="{5B94AFBE-27E6-4A19-91D5-351955241AA3}"/>
          </ac:picMkLst>
        </pc:picChg>
      </pc:sldChg>
      <pc:sldChg chg="addSp delSp modSp add">
        <pc:chgData name="James Lee" userId="0c63859d-0af0-46ae-b75a-592aa522f718" providerId="ADAL" clId="{C60567C8-4C88-409A-A49E-878C44BFDAE6}" dt="2022-04-07T22:57:21.634" v="2732" actId="14100"/>
        <pc:sldMkLst>
          <pc:docMk/>
          <pc:sldMk cId="1195377043" sldId="301"/>
        </pc:sldMkLst>
        <pc:spChg chg="mod">
          <ac:chgData name="James Lee" userId="0c63859d-0af0-46ae-b75a-592aa522f718" providerId="ADAL" clId="{C60567C8-4C88-409A-A49E-878C44BFDAE6}" dt="2022-04-07T22:57:13.065" v="2727" actId="27636"/>
          <ac:spMkLst>
            <pc:docMk/>
            <pc:sldMk cId="1195377043" sldId="301"/>
            <ac:spMk id="4" creationId="{53FA39E9-61C6-4AAE-9707-D8433BE46AD7}"/>
          </ac:spMkLst>
        </pc:spChg>
        <pc:spChg chg="mod">
          <ac:chgData name="James Lee" userId="0c63859d-0af0-46ae-b75a-592aa522f718" providerId="ADAL" clId="{C60567C8-4C88-409A-A49E-878C44BFDAE6}" dt="2022-04-07T22:57:21.634" v="2732" actId="14100"/>
          <ac:spMkLst>
            <pc:docMk/>
            <pc:sldMk cId="1195377043" sldId="301"/>
            <ac:spMk id="7" creationId="{8E32F482-CA9A-4E7F-B835-7EBA3BACC0C5}"/>
          </ac:spMkLst>
        </pc:spChg>
        <pc:picChg chg="add mod">
          <ac:chgData name="James Lee" userId="0c63859d-0af0-46ae-b75a-592aa522f718" providerId="ADAL" clId="{C60567C8-4C88-409A-A49E-878C44BFDAE6}" dt="2022-04-07T22:57:19.051" v="2731" actId="14100"/>
          <ac:picMkLst>
            <pc:docMk/>
            <pc:sldMk cId="1195377043" sldId="301"/>
            <ac:picMk id="5" creationId="{05B69C08-E05A-4AFB-B366-18640B419A99}"/>
          </ac:picMkLst>
        </pc:picChg>
        <pc:picChg chg="del">
          <ac:chgData name="James Lee" userId="0c63859d-0af0-46ae-b75a-592aa522f718" providerId="ADAL" clId="{C60567C8-4C88-409A-A49E-878C44BFDAE6}" dt="2022-04-07T22:57:14.495" v="2728" actId="478"/>
          <ac:picMkLst>
            <pc:docMk/>
            <pc:sldMk cId="1195377043" sldId="301"/>
            <ac:picMk id="6" creationId="{A592D1A0-AA74-46F5-B74E-3E28CE4AC086}"/>
          </ac:picMkLst>
        </pc:picChg>
      </pc:sldChg>
      <pc:sldChg chg="addSp delSp modSp add">
        <pc:chgData name="James Lee" userId="0c63859d-0af0-46ae-b75a-592aa522f718" providerId="ADAL" clId="{C60567C8-4C88-409A-A49E-878C44BFDAE6}" dt="2022-04-11T13:29:25.452" v="7676" actId="20577"/>
        <pc:sldMkLst>
          <pc:docMk/>
          <pc:sldMk cId="224496512" sldId="312"/>
        </pc:sldMkLst>
        <pc:spChg chg="mod">
          <ac:chgData name="James Lee" userId="0c63859d-0af0-46ae-b75a-592aa522f718" providerId="ADAL" clId="{C60567C8-4C88-409A-A49E-878C44BFDAE6}" dt="2022-04-11T06:01:23.103" v="6389" actId="120"/>
          <ac:spMkLst>
            <pc:docMk/>
            <pc:sldMk cId="224496512" sldId="312"/>
            <ac:spMk id="2" creationId="{00000000-0000-0000-0000-000000000000}"/>
          </ac:spMkLst>
        </pc:spChg>
        <pc:spChg chg="del">
          <ac:chgData name="James Lee" userId="0c63859d-0af0-46ae-b75a-592aa522f718" providerId="ADAL" clId="{C60567C8-4C88-409A-A49E-878C44BFDAE6}" dt="2022-04-11T06:01:26.886" v="6390" actId="478"/>
          <ac:spMkLst>
            <pc:docMk/>
            <pc:sldMk cId="224496512" sldId="312"/>
            <ac:spMk id="3" creationId="{00000000-0000-0000-0000-000000000000}"/>
          </ac:spMkLst>
        </pc:spChg>
        <pc:spChg chg="add del mod">
          <ac:chgData name="James Lee" userId="0c63859d-0af0-46ae-b75a-592aa522f718" providerId="ADAL" clId="{C60567C8-4C88-409A-A49E-878C44BFDAE6}" dt="2022-04-11T06:02:18.282" v="6456" actId="478"/>
          <ac:spMkLst>
            <pc:docMk/>
            <pc:sldMk cId="224496512" sldId="312"/>
            <ac:spMk id="5" creationId="{C562E721-8F4D-4540-A397-75B93B9AB23A}"/>
          </ac:spMkLst>
        </pc:spChg>
        <pc:spChg chg="add mod">
          <ac:chgData name="James Lee" userId="0c63859d-0af0-46ae-b75a-592aa522f718" providerId="ADAL" clId="{C60567C8-4C88-409A-A49E-878C44BFDAE6}" dt="2022-04-11T13:29:25.452" v="7676" actId="20577"/>
          <ac:spMkLst>
            <pc:docMk/>
            <pc:sldMk cId="224496512" sldId="312"/>
            <ac:spMk id="6" creationId="{F8F0491C-05A4-4BFF-9C5B-0BAB84FD686F}"/>
          </ac:spMkLst>
        </pc:spChg>
        <pc:picChg chg="del">
          <ac:chgData name="James Lee" userId="0c63859d-0af0-46ae-b75a-592aa522f718" providerId="ADAL" clId="{C60567C8-4C88-409A-A49E-878C44BFDAE6}" dt="2022-04-11T06:01:26.886" v="6390" actId="478"/>
          <ac:picMkLst>
            <pc:docMk/>
            <pc:sldMk cId="224496512" sldId="312"/>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36397DC-2569-4D53-8FA1-92F7EDB47EB2}" type="datetimeFigureOut">
              <a:rPr lang="en-GB" smtClean="0"/>
              <a:t>16/05/2022</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5CE20E07-B455-4494-9CE2-D18C4FEE8277}" type="slidenum">
              <a:rPr lang="en-GB" smtClean="0"/>
              <a:t>‹#›</a:t>
            </a:fld>
            <a:endParaRPr lang="en-GB" dirty="0"/>
          </a:p>
        </p:txBody>
      </p:sp>
    </p:spTree>
    <p:extLst>
      <p:ext uri="{BB962C8B-B14F-4D97-AF65-F5344CB8AC3E}">
        <p14:creationId xmlns:p14="http://schemas.microsoft.com/office/powerpoint/2010/main" val="201158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4F9D4-F3D7-479F-9F27-9F5C0F8DE2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81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4F9D4-F3D7-479F-9F27-9F5C0F8DE2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38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99942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43554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01703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194487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56524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11140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19791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82162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80189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129911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28A76-B28D-43E8-829E-8181B2D95083}" type="datetimeFigureOut">
              <a:rPr lang="en-GB" smtClean="0"/>
              <a:t>16/05/2022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54177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3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28A76-B28D-43E8-829E-8181B2D95083}" type="datetimeFigureOut">
              <a:rPr lang="en-GB" smtClean="0"/>
              <a:t>16/05/2022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60B65-FEF4-4681-B2A7-6E12F532D6E5}" type="slidenum">
              <a:rPr lang="en-GB" smtClean="0"/>
              <a:t>‹#›</a:t>
            </a:fld>
            <a:endParaRPr lang="en-GB" dirty="0"/>
          </a:p>
        </p:txBody>
      </p:sp>
    </p:spTree>
    <p:extLst>
      <p:ext uri="{BB962C8B-B14F-4D97-AF65-F5344CB8AC3E}">
        <p14:creationId xmlns:p14="http://schemas.microsoft.com/office/powerpoint/2010/main" val="21939565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hyperlink" Target="https://www.mathsgenie.co.uk/gcse-may-june-2022-higher-topic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hyperlink" Target="https://www.mathsgenie.co.uk/gcse-may-june-2022-higher-topic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mathsgenie.co.uk/gcse-may-june-2022-higher-topic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rbettmaths.com/2022/02/28/edexcel-gcse-higher-summer-202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7"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hyperlink" Target="https://www.mathsgenie.co.uk/gcse-may-june-2022-higher-topics.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7" Type="http://schemas.openxmlformats.org/officeDocument/2006/relationships/image" Target="../media/image5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7" Type="http://schemas.openxmlformats.org/officeDocument/2006/relationships/image" Target="../media/image6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69.png"/><Relationship Id="rId4" Type="http://schemas.openxmlformats.org/officeDocument/2006/relationships/hyperlink" Target="https://www.mathsgenie.co.uk/gcse-may-june-2022-higher-topics.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3.png"/><Relationship Id="rId4" Type="http://schemas.openxmlformats.org/officeDocument/2006/relationships/hyperlink" Target="https://www.mathsgenie.co.uk/gcse-may-june-2022-higher-topics.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7" Type="http://schemas.openxmlformats.org/officeDocument/2006/relationships/image" Target="../media/image9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0.png"/><Relationship Id="rId7" Type="http://schemas.openxmlformats.org/officeDocument/2006/relationships/image" Target="../media/image94.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1.png"/><Relationship Id="rId4" Type="http://schemas.openxmlformats.org/officeDocument/2006/relationships/hyperlink" Target="https://www.mathsgenie.co.uk/gcse-may-june-2022-higher-topics.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7" Type="http://schemas.openxmlformats.org/officeDocument/2006/relationships/image" Target="../media/image10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6.png"/><Relationship Id="rId4" Type="http://schemas.openxmlformats.org/officeDocument/2006/relationships/hyperlink" Target="https://www.mathsgenie.co.uk/gcse-may-june-2022-higher-topics.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7" Type="http://schemas.openxmlformats.org/officeDocument/2006/relationships/image" Target="../media/image1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4.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0.png"/><Relationship Id="rId7" Type="http://schemas.openxmlformats.org/officeDocument/2006/relationships/image" Target="../media/image118.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5.png"/><Relationship Id="rId4" Type="http://schemas.openxmlformats.org/officeDocument/2006/relationships/hyperlink" Target="https://www.mathsgenie.co.uk/gcse-may-june-2022-higher-topics.html"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7" Type="http://schemas.openxmlformats.org/officeDocument/2006/relationships/image" Target="../media/image12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58.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4.png"/></Relationships>
</file>

<file path=ppt/slides/_rels/slide59.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8.png"/><Relationship Id="rId4" Type="http://schemas.openxmlformats.org/officeDocument/2006/relationships/hyperlink" Target="https://www.mathsgenie.co.uk/gcse-may-june-2022-higher-topics.html"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1.png"/></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65.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mathsgenie.co.uk/gcse-may-june-2022-higher-topic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2146" y="2048228"/>
            <a:ext cx="9770165" cy="1470025"/>
          </a:xfrm>
          <a:solidFill>
            <a:srgbClr val="2B2F49"/>
          </a:solidFill>
        </p:spPr>
        <p:txBody>
          <a:bodyPr>
            <a:normAutofit fontScale="90000"/>
          </a:bodyPr>
          <a:lstStyle/>
          <a:p>
            <a:r>
              <a:rPr lang="en-GB" sz="5400" b="1" dirty="0">
                <a:solidFill>
                  <a:schemeClr val="bg1"/>
                </a:solidFill>
              </a:rPr>
              <a:t>Year 11 – Paper 2 &amp; 3 Revision Pack (Higher)</a:t>
            </a:r>
          </a:p>
        </p:txBody>
      </p:sp>
      <p:sp>
        <p:nvSpPr>
          <p:cNvPr id="3" name="Subtitle 2"/>
          <p:cNvSpPr>
            <a:spLocks noGrp="1"/>
          </p:cNvSpPr>
          <p:nvPr>
            <p:ph type="subTitle" idx="1"/>
          </p:nvPr>
        </p:nvSpPr>
        <p:spPr>
          <a:xfrm>
            <a:off x="3179297" y="3681061"/>
            <a:ext cx="5901023" cy="1289403"/>
          </a:xfrm>
          <a:solidFill>
            <a:schemeClr val="accent6">
              <a:lumMod val="75000"/>
            </a:schemeClr>
          </a:solidFill>
        </p:spPr>
        <p:txBody>
          <a:bodyPr>
            <a:normAutofit/>
          </a:bodyPr>
          <a:lstStyle/>
          <a:p>
            <a:r>
              <a:rPr lang="en-GB" b="1" dirty="0">
                <a:solidFill>
                  <a:schemeClr val="bg1"/>
                </a:solidFill>
              </a:rPr>
              <a:t>Paper 2: Tuesday 7</a:t>
            </a:r>
            <a:r>
              <a:rPr lang="en-GB" b="1" baseline="30000" dirty="0">
                <a:solidFill>
                  <a:schemeClr val="bg1"/>
                </a:solidFill>
              </a:rPr>
              <a:t>th</a:t>
            </a:r>
            <a:r>
              <a:rPr lang="en-GB" b="1" dirty="0">
                <a:solidFill>
                  <a:schemeClr val="bg1"/>
                </a:solidFill>
              </a:rPr>
              <a:t> June 2022</a:t>
            </a:r>
          </a:p>
          <a:p>
            <a:r>
              <a:rPr lang="en-GB" b="1" dirty="0">
                <a:solidFill>
                  <a:schemeClr val="bg1"/>
                </a:solidFill>
              </a:rPr>
              <a:t>Paper 3: Monday 13</a:t>
            </a:r>
            <a:r>
              <a:rPr lang="en-GB" b="1" baseline="30000" dirty="0">
                <a:solidFill>
                  <a:schemeClr val="bg1"/>
                </a:solidFill>
              </a:rPr>
              <a:t>th</a:t>
            </a:r>
            <a:r>
              <a:rPr lang="en-GB" b="1" dirty="0">
                <a:solidFill>
                  <a:schemeClr val="bg1"/>
                </a:solidFill>
              </a:rPr>
              <a:t> June 2022</a:t>
            </a:r>
          </a:p>
        </p:txBody>
      </p:sp>
      <p:pic>
        <p:nvPicPr>
          <p:cNvPr id="10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163" y="5133272"/>
            <a:ext cx="3054129" cy="969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0E7D65-7AF3-474D-9A87-37BAAD1FB0C8}"/>
              </a:ext>
            </a:extLst>
          </p:cNvPr>
          <p:cNvSpPr txBox="1"/>
          <p:nvPr/>
        </p:nvSpPr>
        <p:spPr>
          <a:xfrm>
            <a:off x="3249637" y="227426"/>
            <a:ext cx="7076214" cy="584775"/>
          </a:xfrm>
          <a:prstGeom prst="rect">
            <a:avLst/>
          </a:prstGeom>
          <a:noFill/>
        </p:spPr>
        <p:txBody>
          <a:bodyPr wrap="square" rtlCol="0">
            <a:spAutoFit/>
          </a:bodyPr>
          <a:lstStyle/>
          <a:p>
            <a:pPr algn="r"/>
            <a:r>
              <a:rPr lang="en-GB" dirty="0"/>
              <a:t>Please attempt all questions </a:t>
            </a:r>
            <a:r>
              <a:rPr lang="en-GB" b="1" u="sng" dirty="0"/>
              <a:t>with</a:t>
            </a:r>
            <a:r>
              <a:rPr lang="en-GB" dirty="0"/>
              <a:t> a calculator. </a:t>
            </a:r>
          </a:p>
          <a:p>
            <a:pPr algn="r"/>
            <a:endParaRPr lang="en-GB" sz="1400" dirty="0"/>
          </a:p>
        </p:txBody>
      </p:sp>
      <p:pic>
        <p:nvPicPr>
          <p:cNvPr id="10" name="Picture 4" descr="Calculator Icon | Download Flat Round icons | IconsPedia">
            <a:extLst>
              <a:ext uri="{FF2B5EF4-FFF2-40B4-BE49-F238E27FC236}">
                <a16:creationId xmlns:a16="http://schemas.microsoft.com/office/drawing/2014/main" id="{F2138E02-0917-4914-925A-7F7D429A3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0693" y="155916"/>
            <a:ext cx="1720005" cy="172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62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Linear Equations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2812933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𝑆𝑜𝑙𝑣𝑒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+2=8</m:t>
                                </m:r>
                              </m:oMath>
                            </m:oMathPara>
                          </a14:m>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endParaRPr lang="en-GB"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𝑆𝑜𝑙𝑣𝑒</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m:t>
                                </m:r>
                              </m:oMath>
                            </m:oMathPara>
                          </a14:m>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−1=2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+9</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10 −3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−5</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m:t>
                                    </m:r>
                                  </m:num>
                                  <m:den>
                                    <m:r>
                                      <a:rPr lang="en-GB" b="0" i="1" smtClean="0">
                                        <a:solidFill>
                                          <a:schemeClr val="tx1"/>
                                        </a:solidFill>
                                        <a:latin typeface="Cambria Math" panose="02040503050406030204" pitchFamily="18" charset="0"/>
                                      </a:rPr>
                                      <m:t>2</m:t>
                                    </m:r>
                                  </m:den>
                                </m:f>
                                <m:r>
                                  <a:rPr lang="en-GB" b="0" i="1"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+10</m:t>
                                    </m:r>
                                  </m:num>
                                  <m:den>
                                    <m:r>
                                      <a:rPr lang="en-GB" b="0" i="1" smtClean="0">
                                        <a:solidFill>
                                          <a:schemeClr val="tx1"/>
                                        </a:solidFill>
                                        <a:latin typeface="Cambria Math" panose="02040503050406030204" pitchFamily="18" charset="0"/>
                                      </a:rPr>
                                      <m:t>4</m:t>
                                    </m:r>
                                  </m:den>
                                </m:f>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2812933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177-189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Solving Equations</a:t>
            </a:r>
          </a:p>
        </p:txBody>
      </p:sp>
    </p:spTree>
    <p:extLst>
      <p:ext uri="{BB962C8B-B14F-4D97-AF65-F5344CB8AC3E}">
        <p14:creationId xmlns:p14="http://schemas.microsoft.com/office/powerpoint/2010/main" val="28414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Equations of Parallel Lines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24411834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𝑔𝑟𝑎𝑑𝑖𝑒𝑛𝑡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𝑝𝑎𝑟𝑎𝑙𝑙𝑒𝑙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−7</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=7</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=10</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𝐹𝑖𝑛𝑑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𝑒𝑞𝑢𝑎𝑡𝑖𝑜𝑛</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𝑙𝑖𝑛𝑒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𝑝𝑎𝑟𝑎𝑙𝑙𝑒𝑙</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𝑡𝑜</m:t>
                                </m:r>
                                <m:r>
                                  <a:rPr lang="en-GB" sz="1800" b="0" i="1" smtClean="0">
                                    <a:solidFill>
                                      <a:schemeClr val="tx1"/>
                                    </a:solidFill>
                                    <a:latin typeface="Cambria Math" panose="02040503050406030204" pitchFamily="18" charset="0"/>
                                  </a:rPr>
                                  <m:t> </m:t>
                                </m:r>
                              </m:oMath>
                              <m:oMath xmlns:m="http://schemas.openxmlformats.org/officeDocument/2006/math">
                                <m:r>
                                  <a:rPr lang="en-GB" sz="1800" b="0" i="1" smtClean="0">
                                    <a:solidFill>
                                      <a:schemeClr val="tx1"/>
                                    </a:solidFill>
                                    <a:latin typeface="Cambria Math" panose="02040503050406030204" pitchFamily="18" charset="0"/>
                                  </a:rPr>
                                  <m:t>𝑦</m:t>
                                </m:r>
                                <m:r>
                                  <a:rPr lang="en-GB" sz="1800" b="0" i="1" smtClean="0">
                                    <a:solidFill>
                                      <a:schemeClr val="tx1"/>
                                    </a:solidFill>
                                    <a:latin typeface="Cambria Math" panose="02040503050406030204" pitchFamily="18" charset="0"/>
                                  </a:rPr>
                                  <m:t>=4</m:t>
                                </m:r>
                                <m:r>
                                  <a:rPr lang="en-GB" sz="1800" b="0" i="1" smtClean="0">
                                    <a:solidFill>
                                      <a:schemeClr val="tx1"/>
                                    </a:solidFill>
                                    <a:latin typeface="Cambria Math" panose="02040503050406030204" pitchFamily="18" charset="0"/>
                                  </a:rPr>
                                  <m:t>𝑥</m:t>
                                </m:r>
                                <m:r>
                                  <a:rPr lang="en-GB" sz="1800" b="0" i="1" smtClean="0">
                                    <a:solidFill>
                                      <a:schemeClr val="tx1"/>
                                    </a:solidFill>
                                    <a:latin typeface="Cambria Math" panose="02040503050406030204" pitchFamily="18" charset="0"/>
                                  </a:rPr>
                                  <m:t>+6, </m:t>
                                </m:r>
                                <m:r>
                                  <a:rPr lang="en-GB" sz="1800" b="0" i="1" smtClean="0">
                                    <a:solidFill>
                                      <a:schemeClr val="tx1"/>
                                    </a:solidFill>
                                    <a:latin typeface="Cambria Math" panose="02040503050406030204" pitchFamily="18" charset="0"/>
                                  </a:rPr>
                                  <m:t>𝑡h𝑎𝑡</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𝑝𝑎𝑠𝑠𝑒𝑠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𝑡h𝑟𝑜𝑢𝑔h</m:t>
                                </m:r>
                                <m:r>
                                  <a:rPr lang="en-GB" sz="1800" b="0" i="1" smtClean="0">
                                    <a:solidFill>
                                      <a:schemeClr val="tx1"/>
                                    </a:solidFill>
                                    <a:latin typeface="Cambria Math" panose="02040503050406030204" pitchFamily="18" charset="0"/>
                                  </a:rPr>
                                  <m:t> (5,−4)</m:t>
                                </m:r>
                              </m:oMath>
                            </m:oMathPara>
                          </a14:m>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𝐹𝑖𝑛𝑑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𝑒𝑞𝑢𝑎𝑡𝑖𝑜𝑛</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𝑙𝑖𝑛𝑒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𝑝𝑎𝑟𝑎𝑙𝑙𝑒𝑙</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𝑡𝑜</m:t>
                                </m:r>
                                <m:r>
                                  <a:rPr lang="en-GB" sz="1800" b="0" i="1" smtClean="0">
                                    <a:solidFill>
                                      <a:schemeClr val="tx1"/>
                                    </a:solidFill>
                                    <a:latin typeface="Cambria Math" panose="02040503050406030204" pitchFamily="18" charset="0"/>
                                  </a:rPr>
                                  <m:t> </m:t>
                                </m:r>
                              </m:oMath>
                              <m:oMath xmlns:m="http://schemas.openxmlformats.org/officeDocument/2006/math">
                                <m:r>
                                  <a:rPr lang="en-GB" sz="1800" b="0" i="1" smtClean="0">
                                    <a:solidFill>
                                      <a:schemeClr val="tx1"/>
                                    </a:solidFill>
                                    <a:latin typeface="Cambria Math" panose="02040503050406030204" pitchFamily="18" charset="0"/>
                                  </a:rPr>
                                  <m:t>2</m:t>
                                </m:r>
                                <m:r>
                                  <a:rPr lang="en-GB" sz="1800" b="0" i="1" smtClean="0">
                                    <a:solidFill>
                                      <a:schemeClr val="tx1"/>
                                    </a:solidFill>
                                    <a:latin typeface="Cambria Math" panose="02040503050406030204" pitchFamily="18" charset="0"/>
                                  </a:rPr>
                                  <m:t>𝑦</m:t>
                                </m:r>
                                <m:r>
                                  <a:rPr lang="en-GB" sz="1800" b="0" i="1" smtClean="0">
                                    <a:solidFill>
                                      <a:schemeClr val="tx1"/>
                                    </a:solidFill>
                                    <a:latin typeface="Cambria Math" panose="02040503050406030204" pitchFamily="18" charset="0"/>
                                  </a:rPr>
                                  <m:t>+5</m:t>
                                </m:r>
                                <m:r>
                                  <a:rPr lang="en-GB" sz="1800" b="0" i="1" smtClean="0">
                                    <a:solidFill>
                                      <a:schemeClr val="tx1"/>
                                    </a:solidFill>
                                    <a:latin typeface="Cambria Math" panose="02040503050406030204" pitchFamily="18" charset="0"/>
                                  </a:rPr>
                                  <m:t>𝑥</m:t>
                                </m:r>
                                <m:r>
                                  <a:rPr lang="en-GB" sz="1800" b="0" i="1" smtClean="0">
                                    <a:solidFill>
                                      <a:schemeClr val="tx1"/>
                                    </a:solidFill>
                                    <a:latin typeface="Cambria Math" panose="02040503050406030204" pitchFamily="18" charset="0"/>
                                  </a:rPr>
                                  <m:t>=6, </m:t>
                                </m:r>
                                <m:r>
                                  <a:rPr lang="en-GB" sz="1800" b="0" i="1" smtClean="0">
                                    <a:solidFill>
                                      <a:schemeClr val="tx1"/>
                                    </a:solidFill>
                                    <a:latin typeface="Cambria Math" panose="02040503050406030204" pitchFamily="18" charset="0"/>
                                  </a:rPr>
                                  <m:t>𝑡h𝑎𝑡</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𝑝𝑎𝑠𝑠𝑒𝑠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𝑡h𝑟𝑜𝑢𝑔h</m:t>
                                </m:r>
                                <m:r>
                                  <a:rPr lang="en-GB" sz="1800" b="0" i="1" smtClean="0">
                                    <a:solidFill>
                                      <a:schemeClr val="tx1"/>
                                    </a:solidFill>
                                    <a:latin typeface="Cambria Math" panose="02040503050406030204" pitchFamily="18" charset="0"/>
                                  </a:rPr>
                                  <m:t> (−2,3)</m:t>
                                </m:r>
                              </m:oMath>
                            </m:oMathPara>
                          </a14:m>
                          <a:endParaRPr lang="en-GB" sz="1800"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𝐿𝑖𝑛𝑒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𝑝𝑎𝑠𝑠𝑒𝑠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𝑡h𝑟𝑜𝑢𝑔h</m:t>
                                </m:r>
                                <m:r>
                                  <a:rPr lang="en-GB" b="0" i="1" smtClean="0">
                                    <a:solidFill>
                                      <a:schemeClr val="tx1"/>
                                    </a:solidFill>
                                    <a:latin typeface="Cambria Math" panose="02040503050406030204" pitchFamily="18" charset="0"/>
                                  </a:rPr>
                                  <m:t> </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2,−1</m:t>
                                    </m:r>
                                  </m:e>
                                </m:d>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4,10</m:t>
                                    </m:r>
                                  </m:e>
                                </m:d>
                              </m:oMath>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𝑒𝑞𝑢𝑎𝑡𝑖𝑜𝑛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𝑝𝑎𝑟𝑎𝑙𝑙𝑒𝑙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𝑝𝑎𝑠𝑠𝑒𝑠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𝑡h𝑟𝑜𝑢𝑔h</m:t>
                                </m:r>
                                <m:r>
                                  <a:rPr lang="en-GB" b="0" i="1" smtClean="0">
                                    <a:solidFill>
                                      <a:schemeClr val="tx1"/>
                                    </a:solidFill>
                                    <a:latin typeface="Cambria Math" panose="02040503050406030204" pitchFamily="18" charset="0"/>
                                  </a:rPr>
                                  <m:t> (2,7)</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24411834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214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Parallel &amp; Perpendicular Lines</a:t>
            </a:r>
          </a:p>
        </p:txBody>
      </p:sp>
    </p:spTree>
    <p:extLst>
      <p:ext uri="{BB962C8B-B14F-4D97-AF65-F5344CB8AC3E}">
        <p14:creationId xmlns:p14="http://schemas.microsoft.com/office/powerpoint/2010/main" val="2873647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Form an Equation</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66916893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176</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Forming and Solving Equations</a:t>
            </a:r>
          </a:p>
        </p:txBody>
      </p:sp>
      <p:pic>
        <p:nvPicPr>
          <p:cNvPr id="3" name="Picture 2">
            <a:extLst>
              <a:ext uri="{FF2B5EF4-FFF2-40B4-BE49-F238E27FC236}">
                <a16:creationId xmlns:a16="http://schemas.microsoft.com/office/drawing/2014/main" id="{CB213CFB-1D88-4129-B16E-B5EA9CEEF502}"/>
              </a:ext>
            </a:extLst>
          </p:cNvPr>
          <p:cNvPicPr>
            <a:picLocks noChangeAspect="1"/>
          </p:cNvPicPr>
          <p:nvPr/>
        </p:nvPicPr>
        <p:blipFill>
          <a:blip r:embed="rId4"/>
          <a:stretch>
            <a:fillRect/>
          </a:stretch>
        </p:blipFill>
        <p:spPr>
          <a:xfrm>
            <a:off x="1017492" y="2050511"/>
            <a:ext cx="4892053" cy="3210805"/>
          </a:xfrm>
          <a:prstGeom prst="rect">
            <a:avLst/>
          </a:prstGeom>
        </p:spPr>
      </p:pic>
      <p:pic>
        <p:nvPicPr>
          <p:cNvPr id="9" name="Picture 8">
            <a:extLst>
              <a:ext uri="{FF2B5EF4-FFF2-40B4-BE49-F238E27FC236}">
                <a16:creationId xmlns:a16="http://schemas.microsoft.com/office/drawing/2014/main" id="{4BB34FBC-989A-4271-B35D-F658DE0341BF}"/>
              </a:ext>
            </a:extLst>
          </p:cNvPr>
          <p:cNvPicPr>
            <a:picLocks noChangeAspect="1"/>
          </p:cNvPicPr>
          <p:nvPr/>
        </p:nvPicPr>
        <p:blipFill>
          <a:blip r:embed="rId5"/>
          <a:stretch>
            <a:fillRect/>
          </a:stretch>
        </p:blipFill>
        <p:spPr>
          <a:xfrm>
            <a:off x="6311707" y="2062376"/>
            <a:ext cx="4862802" cy="1468615"/>
          </a:xfrm>
          <a:prstGeom prst="rect">
            <a:avLst/>
          </a:prstGeom>
        </p:spPr>
      </p:pic>
    </p:spTree>
    <p:extLst>
      <p:ext uri="{BB962C8B-B14F-4D97-AF65-F5344CB8AC3E}">
        <p14:creationId xmlns:p14="http://schemas.microsoft.com/office/powerpoint/2010/main" val="202070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Quadratic Inequality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12695436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−20&lt;0</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−24≥0</m:t>
                                </m:r>
                              </m:oMath>
                            </m:oMathPara>
                          </a14:m>
                          <a:endParaRPr lang="en-GB" b="0" dirty="0">
                            <a:solidFill>
                              <a:schemeClr val="tx1"/>
                            </a:solidFill>
                          </a:endParaRP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−49&lt;0</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6</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+27&gt;</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12695436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277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Quadratic Inequalities </a:t>
            </a:r>
          </a:p>
        </p:txBody>
      </p:sp>
    </p:spTree>
    <p:extLst>
      <p:ext uri="{BB962C8B-B14F-4D97-AF65-F5344CB8AC3E}">
        <p14:creationId xmlns:p14="http://schemas.microsoft.com/office/powerpoint/2010/main" val="210883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Coordinates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9206715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𝑚𝑖𝑑𝑝𝑜𝑖𝑛𝑡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5,−2</m:t>
                                    </m:r>
                                  </m:e>
                                </m:d>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11, 4</m:t>
                                    </m:r>
                                  </m:e>
                                </m:d>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𝑙𝑒𝑛𝑔𝑡h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𝑠𝑒𝑔𝑚𝑒𝑛𝑡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𝑗𝑜𝑖𝑛𝑒𝑑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𝑏𝑦</m:t>
                                </m:r>
                              </m:oMath>
                              <m:oMath xmlns:m="http://schemas.openxmlformats.org/officeDocument/2006/math">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5,−2</m:t>
                                    </m:r>
                                  </m:e>
                                </m:d>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11, 4</m:t>
                                    </m:r>
                                  </m:e>
                                </m:d>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9206715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199-200</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Coordinates</a:t>
            </a:r>
          </a:p>
        </p:txBody>
      </p:sp>
      <p:pic>
        <p:nvPicPr>
          <p:cNvPr id="3" name="Picture 2">
            <a:extLst>
              <a:ext uri="{FF2B5EF4-FFF2-40B4-BE49-F238E27FC236}">
                <a16:creationId xmlns:a16="http://schemas.microsoft.com/office/drawing/2014/main" id="{DF7C017C-0C5A-4E2D-8CF8-E38D19149E6F}"/>
              </a:ext>
            </a:extLst>
          </p:cNvPr>
          <p:cNvPicPr>
            <a:picLocks noChangeAspect="1"/>
          </p:cNvPicPr>
          <p:nvPr/>
        </p:nvPicPr>
        <p:blipFill>
          <a:blip r:embed="rId5"/>
          <a:stretch>
            <a:fillRect/>
          </a:stretch>
        </p:blipFill>
        <p:spPr>
          <a:xfrm>
            <a:off x="960046" y="4381353"/>
            <a:ext cx="3209925" cy="1162050"/>
          </a:xfrm>
          <a:prstGeom prst="rect">
            <a:avLst/>
          </a:prstGeom>
        </p:spPr>
      </p:pic>
      <p:pic>
        <p:nvPicPr>
          <p:cNvPr id="9" name="Picture 8">
            <a:extLst>
              <a:ext uri="{FF2B5EF4-FFF2-40B4-BE49-F238E27FC236}">
                <a16:creationId xmlns:a16="http://schemas.microsoft.com/office/drawing/2014/main" id="{8C038953-5F72-4D86-AA53-FBB66F03946A}"/>
              </a:ext>
            </a:extLst>
          </p:cNvPr>
          <p:cNvPicPr>
            <a:picLocks noChangeAspect="1"/>
          </p:cNvPicPr>
          <p:nvPr/>
        </p:nvPicPr>
        <p:blipFill>
          <a:blip r:embed="rId6"/>
          <a:stretch>
            <a:fillRect/>
          </a:stretch>
        </p:blipFill>
        <p:spPr>
          <a:xfrm>
            <a:off x="6268109" y="4376590"/>
            <a:ext cx="3228975" cy="1171575"/>
          </a:xfrm>
          <a:prstGeom prst="rect">
            <a:avLst/>
          </a:prstGeom>
        </p:spPr>
      </p:pic>
    </p:spTree>
    <p:extLst>
      <p:ext uri="{BB962C8B-B14F-4D97-AF65-F5344CB8AC3E}">
        <p14:creationId xmlns:p14="http://schemas.microsoft.com/office/powerpoint/2010/main" val="113966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noAutofit/>
          </a:bodyPr>
          <a:lstStyle/>
          <a:p>
            <a:r>
              <a:rPr lang="en-GB" b="1" dirty="0">
                <a:latin typeface="+mn-lt"/>
              </a:rPr>
              <a:t>Transformation of Functions</a:t>
            </a:r>
            <a:endParaRPr lang="en-GB"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3661000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𝑑𝑜𝑤𝑛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𝑐𝑜𝑜𝑟𝑑𝑖𝑛𝑎𝑡𝑒𝑠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𝑚𝑎𝑥𝑖𝑚𝑢𝑚</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𝑝𝑜𝑖𝑛𝑡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𝑐𝑢𝑟𝑣𝑒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𝑤𝑖𝑡h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𝑒𝑞𝑢𝑎𝑡𝑖𝑜𝑛</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+3</m:t>
                                    </m:r>
                                  </m:e>
                                </m:d>
                              </m:oMath>
                              <m:oMath xmlns:m="http://schemas.openxmlformats.org/officeDocument/2006/math">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𝑓</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𝑥</m:t>
                                    </m:r>
                                  </m:e>
                                </m:d>
                              </m:oMath>
                              <m:oMath xmlns:m="http://schemas.openxmlformats.org/officeDocument/2006/math">
                                <m:r>
                                  <a:rPr lang="en-GB" b="0" i="1" smtClean="0">
                                    <a:solidFill>
                                      <a:schemeClr val="tx1"/>
                                    </a:solidFill>
                                    <a:latin typeface="Cambria Math" panose="02040503050406030204" pitchFamily="18" charset="0"/>
                                  </a:rPr>
                                  <m:t>𝑐</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𝑓</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𝑥</m:t>
                                    </m:r>
                                  </m:e>
                                </m:d>
                                <m:r>
                                  <a:rPr lang="en-GB" b="0" i="1" smtClean="0">
                                    <a:solidFill>
                                      <a:schemeClr val="tx1"/>
                                    </a:solidFill>
                                    <a:latin typeface="Cambria Math" panose="02040503050406030204" pitchFamily="18" charset="0"/>
                                  </a:rPr>
                                  <m:t>−3</m:t>
                                </m:r>
                              </m:oMath>
                              <m:oMath xmlns:m="http://schemas.openxmlformats.org/officeDocument/2006/math">
                                <m:r>
                                  <a:rPr lang="en-GB" b="0" i="1" smtClean="0">
                                    <a:solidFill>
                                      <a:schemeClr val="tx1"/>
                                    </a:solidFill>
                                    <a:latin typeface="Cambria Math" panose="02040503050406030204" pitchFamily="18" charset="0"/>
                                  </a:rPr>
                                  <m:t>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𝑓</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𝑥</m:t>
                                    </m:r>
                                  </m:e>
                                </m:d>
                              </m:oMath>
                              <m:oMath xmlns:m="http://schemas.openxmlformats.org/officeDocument/2006/math">
                                <m:r>
                                  <a:rPr lang="en-GB" b="0" i="1" smtClean="0">
                                    <a:solidFill>
                                      <a:schemeClr val="tx1"/>
                                    </a:solidFill>
                                    <a:latin typeface="Cambria Math" panose="02040503050406030204" pitchFamily="18" charset="0"/>
                                  </a:rPr>
                                  <m:t>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𝑓</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𝑥</m:t>
                                    </m:r>
                                  </m:e>
                                </m:d>
                              </m:oMath>
                            </m:oMathPara>
                          </a14:m>
                          <a:br>
                            <a:rPr lang="en-GB" b="0" dirty="0">
                              <a:solidFill>
                                <a:schemeClr val="tx1"/>
                              </a:solidFill>
                            </a:rPr>
                          </a:br>
                          <a14:m>
                            <m:oMath xmlns:m="http://schemas.openxmlformats.org/officeDocument/2006/math">
                              <m:r>
                                <a:rPr lang="en-GB" b="0" i="1" smtClean="0">
                                  <a:solidFill>
                                    <a:schemeClr val="tx1"/>
                                  </a:solidFill>
                                  <a:latin typeface="Cambria Math" panose="02040503050406030204" pitchFamily="18" charset="0"/>
                                </a:rPr>
                                <m:t>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𝑓</m:t>
                              </m:r>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m:t>
                              </m:r>
                            </m:oMath>
                          </a14:m>
                          <a:r>
                            <a:rPr lang="en-GB"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3661000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30" r="-100232" b="-391"/>
                          </a:stretch>
                        </a:blip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307-313</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Transforming Graphs</a:t>
            </a:r>
          </a:p>
        </p:txBody>
      </p:sp>
      <p:pic>
        <p:nvPicPr>
          <p:cNvPr id="9" name="Picture 8">
            <a:extLst>
              <a:ext uri="{FF2B5EF4-FFF2-40B4-BE49-F238E27FC236}">
                <a16:creationId xmlns:a16="http://schemas.microsoft.com/office/drawing/2014/main" id="{86ECA600-B6B0-4F59-96F5-8D9A4078F3E1}"/>
              </a:ext>
            </a:extLst>
          </p:cNvPr>
          <p:cNvPicPr>
            <a:picLocks noChangeAspect="1"/>
          </p:cNvPicPr>
          <p:nvPr/>
        </p:nvPicPr>
        <p:blipFill>
          <a:blip r:embed="rId5"/>
          <a:stretch>
            <a:fillRect/>
          </a:stretch>
        </p:blipFill>
        <p:spPr>
          <a:xfrm>
            <a:off x="6285180" y="1968903"/>
            <a:ext cx="4910065" cy="4295775"/>
          </a:xfrm>
          <a:prstGeom prst="rect">
            <a:avLst/>
          </a:prstGeom>
        </p:spPr>
      </p:pic>
      <p:pic>
        <p:nvPicPr>
          <p:cNvPr id="3" name="Picture 2">
            <a:extLst>
              <a:ext uri="{FF2B5EF4-FFF2-40B4-BE49-F238E27FC236}">
                <a16:creationId xmlns:a16="http://schemas.microsoft.com/office/drawing/2014/main" id="{1DC063B6-C990-45D8-92C5-85D8829578D9}"/>
              </a:ext>
            </a:extLst>
          </p:cNvPr>
          <p:cNvPicPr>
            <a:picLocks noChangeAspect="1"/>
          </p:cNvPicPr>
          <p:nvPr/>
        </p:nvPicPr>
        <p:blipFill rotWithShape="1">
          <a:blip r:embed="rId6"/>
          <a:srcRect b="63732"/>
          <a:stretch/>
        </p:blipFill>
        <p:spPr>
          <a:xfrm>
            <a:off x="996754" y="2013880"/>
            <a:ext cx="5023839" cy="1882871"/>
          </a:xfrm>
          <a:prstGeom prst="rect">
            <a:avLst/>
          </a:prstGeom>
        </p:spPr>
      </p:pic>
    </p:spTree>
    <p:extLst>
      <p:ext uri="{BB962C8B-B14F-4D97-AF65-F5344CB8AC3E}">
        <p14:creationId xmlns:p14="http://schemas.microsoft.com/office/powerpoint/2010/main" val="181691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Graphs of Trigonometric Functions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35940230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303-306</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Trigonometric and Exponential Graphs</a:t>
            </a:r>
          </a:p>
        </p:txBody>
      </p:sp>
      <p:pic>
        <p:nvPicPr>
          <p:cNvPr id="3" name="Picture 2">
            <a:extLst>
              <a:ext uri="{FF2B5EF4-FFF2-40B4-BE49-F238E27FC236}">
                <a16:creationId xmlns:a16="http://schemas.microsoft.com/office/drawing/2014/main" id="{59BF95D0-1BD7-4582-8ECF-A2ED151565F5}"/>
              </a:ext>
            </a:extLst>
          </p:cNvPr>
          <p:cNvPicPr>
            <a:picLocks noChangeAspect="1"/>
          </p:cNvPicPr>
          <p:nvPr/>
        </p:nvPicPr>
        <p:blipFill>
          <a:blip r:embed="rId4"/>
          <a:stretch>
            <a:fillRect/>
          </a:stretch>
        </p:blipFill>
        <p:spPr>
          <a:xfrm>
            <a:off x="945246" y="2015311"/>
            <a:ext cx="2881165" cy="2097564"/>
          </a:xfrm>
          <a:prstGeom prst="rect">
            <a:avLst/>
          </a:prstGeom>
        </p:spPr>
      </p:pic>
      <p:pic>
        <p:nvPicPr>
          <p:cNvPr id="9" name="Picture 8">
            <a:extLst>
              <a:ext uri="{FF2B5EF4-FFF2-40B4-BE49-F238E27FC236}">
                <a16:creationId xmlns:a16="http://schemas.microsoft.com/office/drawing/2014/main" id="{D3808779-DE24-4101-93CB-B4EABE7A79CA}"/>
              </a:ext>
            </a:extLst>
          </p:cNvPr>
          <p:cNvPicPr>
            <a:picLocks noChangeAspect="1"/>
          </p:cNvPicPr>
          <p:nvPr/>
        </p:nvPicPr>
        <p:blipFill>
          <a:blip r:embed="rId5"/>
          <a:stretch>
            <a:fillRect/>
          </a:stretch>
        </p:blipFill>
        <p:spPr>
          <a:xfrm>
            <a:off x="945247" y="4330573"/>
            <a:ext cx="2881164" cy="1948401"/>
          </a:xfrm>
          <a:prstGeom prst="rect">
            <a:avLst/>
          </a:prstGeom>
        </p:spPr>
      </p:pic>
      <p:pic>
        <p:nvPicPr>
          <p:cNvPr id="11" name="Picture 10">
            <a:extLst>
              <a:ext uri="{FF2B5EF4-FFF2-40B4-BE49-F238E27FC236}">
                <a16:creationId xmlns:a16="http://schemas.microsoft.com/office/drawing/2014/main" id="{0C89E504-CCFB-4E15-AC3A-4B41E5681813}"/>
              </a:ext>
            </a:extLst>
          </p:cNvPr>
          <p:cNvPicPr>
            <a:picLocks noChangeAspect="1"/>
          </p:cNvPicPr>
          <p:nvPr/>
        </p:nvPicPr>
        <p:blipFill>
          <a:blip r:embed="rId6"/>
          <a:stretch>
            <a:fillRect/>
          </a:stretch>
        </p:blipFill>
        <p:spPr>
          <a:xfrm>
            <a:off x="6236603" y="2003540"/>
            <a:ext cx="4159422" cy="4183145"/>
          </a:xfrm>
          <a:prstGeom prst="rect">
            <a:avLst/>
          </a:prstGeom>
        </p:spPr>
      </p:pic>
    </p:spTree>
    <p:extLst>
      <p:ext uri="{BB962C8B-B14F-4D97-AF65-F5344CB8AC3E}">
        <p14:creationId xmlns:p14="http://schemas.microsoft.com/office/powerpoint/2010/main" val="336850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Inverse &amp; Composite Functions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54937986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293-297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Inverse and Composite Functions</a:t>
            </a:r>
          </a:p>
        </p:txBody>
      </p:sp>
      <p:pic>
        <p:nvPicPr>
          <p:cNvPr id="3" name="Picture 2">
            <a:extLst>
              <a:ext uri="{FF2B5EF4-FFF2-40B4-BE49-F238E27FC236}">
                <a16:creationId xmlns:a16="http://schemas.microsoft.com/office/drawing/2014/main" id="{2804467E-25E8-46D6-85E1-43C96777B068}"/>
              </a:ext>
            </a:extLst>
          </p:cNvPr>
          <p:cNvPicPr>
            <a:picLocks noChangeAspect="1"/>
          </p:cNvPicPr>
          <p:nvPr/>
        </p:nvPicPr>
        <p:blipFill>
          <a:blip r:embed="rId4"/>
          <a:stretch>
            <a:fillRect/>
          </a:stretch>
        </p:blipFill>
        <p:spPr>
          <a:xfrm>
            <a:off x="922608" y="2036370"/>
            <a:ext cx="5023317" cy="1747839"/>
          </a:xfrm>
          <a:prstGeom prst="rect">
            <a:avLst/>
          </a:prstGeom>
        </p:spPr>
      </p:pic>
      <p:pic>
        <p:nvPicPr>
          <p:cNvPr id="9" name="Picture 8">
            <a:extLst>
              <a:ext uri="{FF2B5EF4-FFF2-40B4-BE49-F238E27FC236}">
                <a16:creationId xmlns:a16="http://schemas.microsoft.com/office/drawing/2014/main" id="{00351984-0265-4462-B6B7-37BEEDA52C1E}"/>
              </a:ext>
            </a:extLst>
          </p:cNvPr>
          <p:cNvPicPr>
            <a:picLocks noChangeAspect="1"/>
          </p:cNvPicPr>
          <p:nvPr/>
        </p:nvPicPr>
        <p:blipFill>
          <a:blip r:embed="rId5"/>
          <a:stretch>
            <a:fillRect/>
          </a:stretch>
        </p:blipFill>
        <p:spPr>
          <a:xfrm>
            <a:off x="6278880" y="2036370"/>
            <a:ext cx="4862732" cy="1736690"/>
          </a:xfrm>
          <a:prstGeom prst="rect">
            <a:avLst/>
          </a:prstGeom>
        </p:spPr>
      </p:pic>
    </p:spTree>
    <p:extLst>
      <p:ext uri="{BB962C8B-B14F-4D97-AF65-F5344CB8AC3E}">
        <p14:creationId xmlns:p14="http://schemas.microsoft.com/office/powerpoint/2010/main" val="339127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32F482-CA9A-4E7F-B835-7EBA3BACC0C5}"/>
              </a:ext>
            </a:extLst>
          </p:cNvPr>
          <p:cNvSpPr/>
          <p:nvPr/>
        </p:nvSpPr>
        <p:spPr>
          <a:xfrm>
            <a:off x="2937803" y="2529837"/>
            <a:ext cx="6372665" cy="2641334"/>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425BA2AC-FE59-4FA0-9697-F2ACF2414965}"/>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C: </a:t>
            </a:r>
          </a:p>
          <a:p>
            <a:r>
              <a:rPr lang="en-GB" sz="5400" b="1" dirty="0">
                <a:solidFill>
                  <a:schemeClr val="bg1"/>
                </a:solidFill>
              </a:rPr>
              <a:t>Ratio, Proportion &amp; Rates of Change</a:t>
            </a:r>
          </a:p>
        </p:txBody>
      </p:sp>
      <p:pic>
        <p:nvPicPr>
          <p:cNvPr id="12" name="Picture 11">
            <a:extLst>
              <a:ext uri="{FF2B5EF4-FFF2-40B4-BE49-F238E27FC236}">
                <a16:creationId xmlns:a16="http://schemas.microsoft.com/office/drawing/2014/main" id="{C81E7916-5C4E-4510-9721-348B452AE20C}"/>
              </a:ext>
            </a:extLst>
          </p:cNvPr>
          <p:cNvPicPr>
            <a:picLocks noChangeAspect="1"/>
          </p:cNvPicPr>
          <p:nvPr/>
        </p:nvPicPr>
        <p:blipFill>
          <a:blip r:embed="rId2"/>
          <a:stretch>
            <a:fillRect/>
          </a:stretch>
        </p:blipFill>
        <p:spPr>
          <a:xfrm>
            <a:off x="3008143" y="2612097"/>
            <a:ext cx="6206072" cy="2452271"/>
          </a:xfrm>
          <a:prstGeom prst="rect">
            <a:avLst/>
          </a:prstGeom>
        </p:spPr>
      </p:pic>
      <p:sp>
        <p:nvSpPr>
          <p:cNvPr id="10" name="Speech Bubble: Rectangle 9">
            <a:extLst>
              <a:ext uri="{FF2B5EF4-FFF2-40B4-BE49-F238E27FC236}">
                <a16:creationId xmlns:a16="http://schemas.microsoft.com/office/drawing/2014/main" id="{58DDE757-201D-431E-9B8E-6398EF986863}"/>
              </a:ext>
            </a:extLst>
          </p:cNvPr>
          <p:cNvSpPr/>
          <p:nvPr/>
        </p:nvSpPr>
        <p:spPr>
          <a:xfrm>
            <a:off x="9398576" y="2615242"/>
            <a:ext cx="2793424" cy="1299410"/>
          </a:xfrm>
          <a:prstGeom prst="wedgeRectCallout">
            <a:avLst>
              <a:gd name="adj1" fmla="val -74485"/>
              <a:gd name="adj2" fmla="val 3342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Use of Ratio</a:t>
            </a:r>
            <a:r>
              <a:rPr lang="en-GB" dirty="0"/>
              <a:t> was also in Paper 1. Please use your old booklet to revise this topic.</a:t>
            </a:r>
          </a:p>
        </p:txBody>
      </p:sp>
    </p:spTree>
    <p:extLst>
      <p:ext uri="{BB962C8B-B14F-4D97-AF65-F5344CB8AC3E}">
        <p14:creationId xmlns:p14="http://schemas.microsoft.com/office/powerpoint/2010/main" val="92301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Area Conversion</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26116081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2.5</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2</m:t>
                                    </m:r>
                                  </m:sup>
                                </m:sSup>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𝑐𝑚</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27</m:t>
                                </m:r>
                                <m:r>
                                  <a:rPr lang="en-GB" b="0" i="1" smtClean="0">
                                    <a:solidFill>
                                      <a:schemeClr val="tx1"/>
                                    </a:solidFill>
                                    <a:latin typeface="Cambria Math" panose="02040503050406030204" pitchFamily="18" charset="0"/>
                                  </a:rPr>
                                  <m:t>𝑐</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2</m:t>
                                    </m:r>
                                  </m:sup>
                                </m:sSup>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𝑚𝑚</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7</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𝑚𝑚</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pPr/>
                          <a14:m>
                            <m:oMathPara xmlns:m="http://schemas.openxmlformats.org/officeDocument/2006/math">
                              <m:oMathParaPr>
                                <m:jc m:val="centerGroup"/>
                              </m:oMathParaPr>
                              <m:oMath xmlns:m="http://schemas.openxmlformats.org/officeDocument/2006/math">
                                <m:r>
                                  <a:rPr lang="en-GB" sz="1800" b="1" i="1" smtClean="0">
                                    <a:solidFill>
                                      <a:schemeClr val="tx1"/>
                                    </a:solidFill>
                                    <a:latin typeface="Cambria Math" panose="02040503050406030204" pitchFamily="18" charset="0"/>
                                  </a:rPr>
                                  <m:t>𝑯𝒊𝒏𝒕</m:t>
                                </m:r>
                                <m:r>
                                  <a:rPr lang="en-GB" sz="1800" b="1" i="1" smtClean="0">
                                    <a:solidFill>
                                      <a:schemeClr val="tx1"/>
                                    </a:solidFill>
                                    <a:latin typeface="Cambria Math" panose="02040503050406030204" pitchFamily="18" charset="0"/>
                                  </a:rPr>
                                  <m:t>:</m:t>
                                </m:r>
                                <m:r>
                                  <a:rPr lang="en-GB" sz="1800" b="1" i="1" smtClean="0">
                                    <a:solidFill>
                                      <a:schemeClr val="tx1"/>
                                    </a:solidFill>
                                    <a:latin typeface="Cambria Math" panose="02040503050406030204" pitchFamily="18" charset="0"/>
                                  </a:rPr>
                                  <m:t>𝑰𝒏</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𝒕𝒉𝒆𝒔𝒆</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𝒒𝒖𝒆𝒔𝒕𝒊𝒐𝒏𝒔</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𝒊𝒕</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𝒊𝒔</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𝒎𝒐𝒓𝒆</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𝒖𝒔𝒆𝒇𝒖𝒍</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𝒕𝒐</m:t>
                                </m:r>
                                <m:r>
                                  <a:rPr lang="en-GB" sz="1800" b="1" i="1" smtClean="0">
                                    <a:solidFill>
                                      <a:schemeClr val="tx1"/>
                                    </a:solidFill>
                                    <a:latin typeface="Cambria Math" panose="02040503050406030204" pitchFamily="18" charset="0"/>
                                  </a:rPr>
                                  <m:t> </m:t>
                                </m:r>
                              </m:oMath>
                              <m:oMath xmlns:m="http://schemas.openxmlformats.org/officeDocument/2006/math">
                                <m:r>
                                  <a:rPr lang="en-GB" sz="1800" b="1" i="1" smtClean="0">
                                    <a:solidFill>
                                      <a:schemeClr val="tx1"/>
                                    </a:solidFill>
                                    <a:latin typeface="Cambria Math" panose="02040503050406030204" pitchFamily="18" charset="0"/>
                                  </a:rPr>
                                  <m:t>𝒄𝒐𝒏𝒗𝒆𝒓𝒕</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𝒂𝒕</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𝒕𝒉𝒆</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𝒃𝒆𝒈𝒊𝒏𝒏𝒊𝒏𝒈</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𝒐𝒇</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𝒕𝒉𝒆</m:t>
                                </m:r>
                                <m:r>
                                  <a:rPr lang="en-GB" sz="1800" b="1" i="1" smtClean="0">
                                    <a:solidFill>
                                      <a:schemeClr val="tx1"/>
                                    </a:solidFill>
                                    <a:latin typeface="Cambria Math" panose="02040503050406030204" pitchFamily="18" charset="0"/>
                                  </a:rPr>
                                  <m:t> </m:t>
                                </m:r>
                                <m:r>
                                  <a:rPr lang="en-GB" sz="1800" b="1" i="1" smtClean="0">
                                    <a:solidFill>
                                      <a:schemeClr val="tx1"/>
                                    </a:solidFill>
                                    <a:latin typeface="Cambria Math" panose="02040503050406030204" pitchFamily="18" charset="0"/>
                                  </a:rPr>
                                  <m:t>𝒒𝒖𝒆𝒔𝒕𝒊𝒐𝒏</m:t>
                                </m:r>
                                <m:r>
                                  <a:rPr lang="en-GB" sz="1800" b="1" i="1" smtClean="0">
                                    <a:solidFill>
                                      <a:schemeClr val="tx1"/>
                                    </a:solidFill>
                                    <a:latin typeface="Cambria Math" panose="02040503050406030204" pitchFamily="18" charset="0"/>
                                  </a:rPr>
                                  <m:t>.</m:t>
                                </m:r>
                              </m:oMath>
                            </m:oMathPara>
                          </a14:m>
                          <a:endParaRPr lang="en-GB"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240</m:t>
                                </m:r>
                                <m:r>
                                  <a:rPr lang="en-GB" b="0" i="1" smtClean="0">
                                    <a:solidFill>
                                      <a:schemeClr val="tx1"/>
                                    </a:solidFill>
                                    <a:latin typeface="Cambria Math" panose="02040503050406030204" pitchFamily="18" charset="0"/>
                                  </a:rPr>
                                  <m:t>𝑐</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2</m:t>
                                    </m:r>
                                  </m:sup>
                                </m:sSup>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2700</m:t>
                                </m:r>
                                <m:r>
                                  <a:rPr lang="en-GB" b="0" i="1" smtClean="0">
                                    <a:solidFill>
                                      <a:schemeClr val="tx1"/>
                                    </a:solidFill>
                                    <a:latin typeface="Cambria Math" panose="02040503050406030204" pitchFamily="18" charset="0"/>
                                  </a:rPr>
                                  <m:t>𝑚</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2</m:t>
                                    </m:r>
                                  </m:sup>
                                </m:sSup>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𝑐𝑚</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40000</m:t>
                                </m:r>
                                <m:r>
                                  <a:rPr lang="en-GB" b="0" i="1" smtClean="0">
                                    <a:solidFill>
                                      <a:schemeClr val="tx1"/>
                                    </a:solidFill>
                                    <a:latin typeface="Cambria Math" panose="02040503050406030204" pitchFamily="18" charset="0"/>
                                  </a:rPr>
                                  <m:t>𝑚</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𝑚</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26116081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700-701</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Conversions and Units</a:t>
            </a:r>
          </a:p>
        </p:txBody>
      </p:sp>
      <p:pic>
        <p:nvPicPr>
          <p:cNvPr id="3" name="Picture 2">
            <a:extLst>
              <a:ext uri="{FF2B5EF4-FFF2-40B4-BE49-F238E27FC236}">
                <a16:creationId xmlns:a16="http://schemas.microsoft.com/office/drawing/2014/main" id="{A9B4213A-4DB3-4A83-BEF5-F65A4DB0D4EE}"/>
              </a:ext>
            </a:extLst>
          </p:cNvPr>
          <p:cNvPicPr>
            <a:picLocks noChangeAspect="1"/>
          </p:cNvPicPr>
          <p:nvPr/>
        </p:nvPicPr>
        <p:blipFill>
          <a:blip r:embed="rId5"/>
          <a:stretch>
            <a:fillRect/>
          </a:stretch>
        </p:blipFill>
        <p:spPr>
          <a:xfrm>
            <a:off x="6317332" y="2004011"/>
            <a:ext cx="4866484" cy="3721540"/>
          </a:xfrm>
          <a:prstGeom prst="rect">
            <a:avLst/>
          </a:prstGeom>
        </p:spPr>
      </p:pic>
    </p:spTree>
    <p:extLst>
      <p:ext uri="{BB962C8B-B14F-4D97-AF65-F5344CB8AC3E}">
        <p14:creationId xmlns:p14="http://schemas.microsoft.com/office/powerpoint/2010/main" val="307791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84" y="171301"/>
            <a:ext cx="12063663" cy="622921"/>
          </a:xfrm>
          <a:solidFill>
            <a:srgbClr val="2B2F49"/>
          </a:solidFill>
        </p:spPr>
        <p:txBody>
          <a:bodyPr>
            <a:normAutofit fontScale="90000"/>
          </a:bodyPr>
          <a:lstStyle/>
          <a:p>
            <a:pPr algn="l"/>
            <a:r>
              <a:rPr lang="en-GB" sz="5400" b="1" dirty="0">
                <a:solidFill>
                  <a:schemeClr val="bg1"/>
                </a:solidFill>
              </a:rPr>
              <a:t>How to use this revision pack</a:t>
            </a:r>
          </a:p>
        </p:txBody>
      </p:sp>
      <p:sp>
        <p:nvSpPr>
          <p:cNvPr id="6" name="TextBox 5">
            <a:extLst>
              <a:ext uri="{FF2B5EF4-FFF2-40B4-BE49-F238E27FC236}">
                <a16:creationId xmlns:a16="http://schemas.microsoft.com/office/drawing/2014/main" id="{F8F0491C-05A4-4BFF-9C5B-0BAB84FD686F}"/>
              </a:ext>
            </a:extLst>
          </p:cNvPr>
          <p:cNvSpPr txBox="1"/>
          <p:nvPr/>
        </p:nvSpPr>
        <p:spPr>
          <a:xfrm>
            <a:off x="417095" y="1187116"/>
            <a:ext cx="11614484" cy="5632311"/>
          </a:xfrm>
          <a:prstGeom prst="rect">
            <a:avLst/>
          </a:prstGeom>
          <a:noFill/>
        </p:spPr>
        <p:txBody>
          <a:bodyPr wrap="square" rtlCol="0">
            <a:spAutoFit/>
          </a:bodyPr>
          <a:lstStyle/>
          <a:p>
            <a:pPr marL="342900" indent="-342900">
              <a:buAutoNum type="arabicPeriod"/>
            </a:pPr>
            <a:r>
              <a:rPr lang="en-GB" dirty="0"/>
              <a:t>Review the list of topics that will appear on paper 2 and 3 of the summer exams. The booklet is divided into two parts; the first half is preparation for paper 2 and the second half is for paper 3.</a:t>
            </a:r>
          </a:p>
          <a:p>
            <a:pPr marL="342900" indent="-342900">
              <a:buAutoNum type="arabicPeriod"/>
            </a:pPr>
            <a:r>
              <a:rPr lang="en-GB" dirty="0"/>
              <a:t>Work through the revision pages for each of the topics that will appear on the summer exams.</a:t>
            </a:r>
          </a:p>
          <a:p>
            <a:pPr marL="342900" indent="-342900">
              <a:buAutoNum type="arabicPeriod"/>
            </a:pPr>
            <a:r>
              <a:rPr lang="en-GB" dirty="0"/>
              <a:t>Use the electronic mark scheme to check your work and identify areas of weakness. The electronic mark scheme can be found on Teams and Satchel One.</a:t>
            </a:r>
          </a:p>
          <a:p>
            <a:pPr marL="342900" indent="-342900">
              <a:buAutoNum type="arabicPeriod"/>
            </a:pPr>
            <a:r>
              <a:rPr lang="en-GB" dirty="0"/>
              <a:t>Follow up with either:</a:t>
            </a:r>
          </a:p>
          <a:p>
            <a:pPr marL="342900" indent="-342900">
              <a:buAutoNum type="arabicPeriod"/>
            </a:pPr>
            <a:endParaRPr lang="en-GB" dirty="0"/>
          </a:p>
          <a:p>
            <a:pPr marL="800100" lvl="1" indent="-342900">
              <a:buFont typeface="+mj-lt"/>
              <a:buAutoNum type="alphaUcPeriod"/>
            </a:pPr>
            <a:r>
              <a:rPr lang="en-GB" dirty="0"/>
              <a:t>Using the Hegarty Maths Clip Numbers to watch video tutorials on areas of weakness. You should then complete the quizzes on Hegarty to test whether you have closed your gap in knowledge.</a:t>
            </a:r>
          </a:p>
          <a:p>
            <a:pPr lvl="1"/>
            <a:endParaRPr lang="en-GB" dirty="0"/>
          </a:p>
          <a:p>
            <a:pPr lvl="1"/>
            <a:r>
              <a:rPr lang="en-GB" dirty="0"/>
              <a:t>	</a:t>
            </a:r>
            <a:r>
              <a:rPr lang="en-GB" b="1" dirty="0"/>
              <a:t>OR</a:t>
            </a:r>
          </a:p>
          <a:p>
            <a:pPr lvl="1"/>
            <a:endParaRPr lang="en-GB" dirty="0"/>
          </a:p>
          <a:p>
            <a:pPr lvl="1"/>
            <a:r>
              <a:rPr lang="en-GB" dirty="0"/>
              <a:t>B. Follow the link for Maths Genie Exam Practice and search for the pack of questions relating to each topic (Mark Schemes Provided)</a:t>
            </a:r>
          </a:p>
          <a:p>
            <a:pPr lvl="1"/>
            <a:endParaRPr lang="en-GB" dirty="0"/>
          </a:p>
          <a:p>
            <a:pPr lvl="1"/>
            <a:r>
              <a:rPr lang="en-GB" dirty="0"/>
              <a:t>Each of these options is clearly labelled at the bottom of each page of revision.</a:t>
            </a:r>
          </a:p>
          <a:p>
            <a:pPr lvl="1"/>
            <a:endParaRPr lang="en-GB" dirty="0"/>
          </a:p>
          <a:p>
            <a:pPr marL="342900" indent="-342900">
              <a:buAutoNum type="arabicPeriod" startAt="5"/>
            </a:pPr>
            <a:r>
              <a:rPr lang="en-GB" dirty="0"/>
              <a:t>You can also access whole past papers at </a:t>
            </a:r>
            <a:r>
              <a:rPr lang="en-GB" dirty="0">
                <a:hlinkClick r:id="rId3"/>
              </a:rPr>
              <a:t>https://corbettmaths.com/2022/02/28/edexcel-gcse-higher-summer-2022/</a:t>
            </a:r>
            <a:r>
              <a:rPr lang="en-GB" dirty="0"/>
              <a:t> You should select Advanced Information – Paper 2 and 3 (Set A and Set B) </a:t>
            </a:r>
          </a:p>
          <a:p>
            <a:pPr marL="342900" indent="-342900">
              <a:buAutoNum type="arabicPeriod" startAt="5"/>
            </a:pPr>
            <a:r>
              <a:rPr lang="en-GB" dirty="0"/>
              <a:t>Email your class teacher if you have any questions.</a:t>
            </a:r>
          </a:p>
        </p:txBody>
      </p:sp>
    </p:spTree>
    <p:extLst>
      <p:ext uri="{BB962C8B-B14F-4D97-AF65-F5344CB8AC3E}">
        <p14:creationId xmlns:p14="http://schemas.microsoft.com/office/powerpoint/2010/main" val="22449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Depreciation</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3602044"/>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𝐻𝑜𝑤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𝑟𝑒𝑝𝑟𝑒𝑠𝑒𝑛𝑡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𝑑𝑒𝑐𝑟𝑒𝑎𝑠𝑒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12%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𝑚𝑢𝑙𝑡𝑖𝑝𝑙𝑖𝑒𝑟</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𝐻𝑜𝑤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𝑟𝑒𝑝𝑟𝑒𝑠𝑒𝑛𝑡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𝑑𝑒𝑐𝑟𝑒𝑎𝑠𝑒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5%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𝑚𝑢𝑙𝑡𝑖𝑝𝑙𝑖𝑒𝑟</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𝑐𝑜𝑠𝑡𝑖𝑛𝑔</m:t>
                                </m:r>
                                <m:r>
                                  <a:rPr lang="en-GB" b="0" i="1" smtClean="0">
                                    <a:solidFill>
                                      <a:schemeClr val="tx1"/>
                                    </a:solidFill>
                                    <a:latin typeface="Cambria Math" panose="02040503050406030204" pitchFamily="18" charset="0"/>
                                  </a:rPr>
                                  <m:t> £15,000 </m:t>
                                </m:r>
                                <m:r>
                                  <a:rPr lang="en-GB" b="0" i="1" smtClean="0">
                                    <a:solidFill>
                                      <a:schemeClr val="tx1"/>
                                    </a:solidFill>
                                    <a:latin typeface="Cambria Math" panose="02040503050406030204" pitchFamily="18" charset="0"/>
                                  </a:rPr>
                                  <m:t>𝑑𝑒𝑝𝑟𝑒𝑐𝑖𝑎𝑡𝑒𝑠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𝑒𝑎𝑐h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𝑦𝑒𝑎𝑟</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𝐴𝑓𝑡𝑒𝑟</m:t>
                                </m:r>
                                <m:r>
                                  <a:rPr lang="en-GB" b="0" i="1" smtClean="0">
                                    <a:solidFill>
                                      <a:schemeClr val="tx1"/>
                                    </a:solidFill>
                                    <a:latin typeface="Cambria Math" panose="02040503050406030204" pitchFamily="18" charset="0"/>
                                  </a:rPr>
                                  <m:t> 5 </m:t>
                                </m:r>
                                <m:r>
                                  <a:rPr lang="en-GB" b="0" i="1" smtClean="0">
                                    <a:solidFill>
                                      <a:schemeClr val="tx1"/>
                                    </a:solidFill>
                                    <a:latin typeface="Cambria Math" panose="02040503050406030204" pitchFamily="18" charset="0"/>
                                  </a:rPr>
                                  <m:t>𝑦𝑒𝑎𝑟𝑠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𝑤𝑜𝑟𝑡h</m:t>
                                </m:r>
                                <m:r>
                                  <a:rPr lang="en-GB" b="0" i="1" smtClean="0">
                                    <a:solidFill>
                                      <a:schemeClr val="tx1"/>
                                    </a:solidFill>
                                    <a:latin typeface="Cambria Math" panose="02040503050406030204" pitchFamily="18" charset="0"/>
                                  </a:rPr>
                                  <m:t> £10 000?</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𝑑𝑒𝑝𝑟𝑒𝑐𝑖𝑎𝑡𝑖𝑜𝑛</m:t>
                                </m:r>
                                <m:r>
                                  <a:rPr lang="en-GB" b="0" i="1" smtClean="0">
                                    <a:solidFill>
                                      <a:schemeClr val="tx1"/>
                                    </a:solidFill>
                                    <a:latin typeface="Cambria Math" panose="02040503050406030204" pitchFamily="18" charset="0"/>
                                  </a:rPr>
                                  <m:t>?(1</m:t>
                                </m:r>
                                <m:r>
                                  <a:rPr lang="en-GB" b="0" i="1" smtClean="0">
                                    <a:solidFill>
                                      <a:schemeClr val="tx1"/>
                                    </a:solidFill>
                                    <a:latin typeface="Cambria Math" panose="02040503050406030204" pitchFamily="18" charset="0"/>
                                  </a:rPr>
                                  <m:t>𝑑</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𝑝</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𝑎𝑠𝑠𝑢𝑚𝑝𝑡𝑖𝑜𝑛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𝑚𝑎𝑑𝑒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𝑐𝑜𝑠𝑡𝑖𝑛𝑔</m:t>
                                </m:r>
                                <m:r>
                                  <a:rPr lang="en-GB" b="0" i="1" smtClean="0">
                                    <a:solidFill>
                                      <a:schemeClr val="tx1"/>
                                    </a:solidFill>
                                    <a:latin typeface="Cambria Math" panose="02040503050406030204" pitchFamily="18" charset="0"/>
                                  </a:rPr>
                                  <m:t> £15,000 </m:t>
                                </m:r>
                                <m:r>
                                  <a:rPr lang="en-GB" b="0" i="1" smtClean="0">
                                    <a:solidFill>
                                      <a:schemeClr val="tx1"/>
                                    </a:solidFill>
                                    <a:latin typeface="Cambria Math" panose="02040503050406030204" pitchFamily="18" charset="0"/>
                                  </a:rPr>
                                  <m:t>𝑑𝑒𝑝𝑟𝑒𝑐𝑖𝑎𝑡𝑒𝑠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𝑏𝑦</m:t>
                                </m:r>
                                <m:r>
                                  <a:rPr lang="en-GB" b="0" i="1" smtClean="0">
                                    <a:solidFill>
                                      <a:schemeClr val="tx1"/>
                                    </a:solidFill>
                                    <a:latin typeface="Cambria Math" panose="02040503050406030204" pitchFamily="18" charset="0"/>
                                  </a:rPr>
                                  <m:t> 15% </m:t>
                                </m:r>
                              </m:oMath>
                              <m:oMath xmlns:m="http://schemas.openxmlformats.org/officeDocument/2006/math">
                                <m:r>
                                  <a:rPr lang="en-GB" b="0" i="1" smtClean="0">
                                    <a:solidFill>
                                      <a:schemeClr val="tx1"/>
                                    </a:solidFill>
                                    <a:latin typeface="Cambria Math" panose="02040503050406030204" pitchFamily="18" charset="0"/>
                                  </a:rPr>
                                  <m:t>𝑒𝑎𝑐h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𝑦𝑒𝑎𝑟</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𝐻𝑜𝑤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𝑚𝑢𝑐h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𝑤𝑖𝑙𝑙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𝑤𝑜𝑟𝑡h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𝑎𝑓𝑡𝑒𝑟</m:t>
                                </m:r>
                                <m:r>
                                  <a:rPr lang="en-GB" b="0" i="1" smtClean="0">
                                    <a:solidFill>
                                      <a:schemeClr val="tx1"/>
                                    </a:solidFill>
                                    <a:latin typeface="Cambria Math" panose="02040503050406030204" pitchFamily="18" charset="0"/>
                                  </a:rPr>
                                  <m:t> 3 </m:t>
                                </m:r>
                                <m:r>
                                  <a:rPr lang="en-GB" b="0" i="1" smtClean="0">
                                    <a:solidFill>
                                      <a:schemeClr val="tx1"/>
                                    </a:solidFill>
                                    <a:latin typeface="Cambria Math" panose="02040503050406030204" pitchFamily="18" charset="0"/>
                                  </a:rPr>
                                  <m:t>𝑦𝑒𝑎𝑟𝑠</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𝐻𝑜𝑤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𝑚𝑎𝑛𝑦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𝑦𝑒𝑎𝑟𝑠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𝑡𝑎𝑘𝑒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h𝑎𝑙𝑓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3602044"/>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95; 808-811</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Compound Interest and Depreciation</a:t>
            </a:r>
          </a:p>
        </p:txBody>
      </p:sp>
    </p:spTree>
    <p:extLst>
      <p:ext uri="{BB962C8B-B14F-4D97-AF65-F5344CB8AC3E}">
        <p14:creationId xmlns:p14="http://schemas.microsoft.com/office/powerpoint/2010/main" val="4142767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Direct Proportion</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615553"/>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a:t>
            </a:r>
            <a:r>
              <a:rPr lang="en-GB" sz="900" b="1" dirty="0">
                <a:solidFill>
                  <a:schemeClr val="bg1"/>
                </a:solidFill>
                <a:latin typeface="Calibri" panose="020F0502020204030204" pitchFamily="34" charset="0"/>
                <a:ea typeface="Calibri" panose="020F0502020204030204" pitchFamily="34" charset="0"/>
              </a:rPr>
              <a:t>339, 340, 341, 343, 344, 345, 348, 739 – 742</a:t>
            </a:r>
            <a:endParaRPr lang="en-GB" sz="1600" b="1" dirty="0">
              <a:solidFill>
                <a:schemeClr val="bg1"/>
              </a:solidFill>
            </a:endParaRP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Direct and Inverse Proportion</a:t>
            </a:r>
          </a:p>
        </p:txBody>
      </p:sp>
      <p:pic>
        <p:nvPicPr>
          <p:cNvPr id="3" name="Picture 2">
            <a:extLst>
              <a:ext uri="{FF2B5EF4-FFF2-40B4-BE49-F238E27FC236}">
                <a16:creationId xmlns:a16="http://schemas.microsoft.com/office/drawing/2014/main" id="{A023A36F-7C1E-467A-ACF4-1E194A4DF42B}"/>
              </a:ext>
            </a:extLst>
          </p:cNvPr>
          <p:cNvPicPr>
            <a:picLocks noChangeAspect="1"/>
          </p:cNvPicPr>
          <p:nvPr/>
        </p:nvPicPr>
        <p:blipFill>
          <a:blip r:embed="rId4"/>
          <a:stretch>
            <a:fillRect/>
          </a:stretch>
        </p:blipFill>
        <p:spPr>
          <a:xfrm>
            <a:off x="965834" y="4344508"/>
            <a:ext cx="5002409" cy="959011"/>
          </a:xfrm>
          <a:prstGeom prst="rect">
            <a:avLst/>
          </a:prstGeom>
        </p:spPr>
      </p:pic>
      <p:pic>
        <p:nvPicPr>
          <p:cNvPr id="9" name="Picture 8">
            <a:extLst>
              <a:ext uri="{FF2B5EF4-FFF2-40B4-BE49-F238E27FC236}">
                <a16:creationId xmlns:a16="http://schemas.microsoft.com/office/drawing/2014/main" id="{C7E3D36A-6482-4F81-B35B-A9186CE96F78}"/>
              </a:ext>
            </a:extLst>
          </p:cNvPr>
          <p:cNvPicPr>
            <a:picLocks noChangeAspect="1"/>
          </p:cNvPicPr>
          <p:nvPr/>
        </p:nvPicPr>
        <p:blipFill>
          <a:blip r:embed="rId5"/>
          <a:stretch>
            <a:fillRect/>
          </a:stretch>
        </p:blipFill>
        <p:spPr>
          <a:xfrm>
            <a:off x="6243344" y="2035785"/>
            <a:ext cx="4945410" cy="834024"/>
          </a:xfrm>
          <a:prstGeom prst="rect">
            <a:avLst/>
          </a:prstGeom>
        </p:spPr>
      </p:pic>
      <p:pic>
        <p:nvPicPr>
          <p:cNvPr id="10" name="Picture 9">
            <a:extLst>
              <a:ext uri="{FF2B5EF4-FFF2-40B4-BE49-F238E27FC236}">
                <a16:creationId xmlns:a16="http://schemas.microsoft.com/office/drawing/2014/main" id="{B5640CF4-84AC-43BD-893E-E715DA74045F}"/>
              </a:ext>
            </a:extLst>
          </p:cNvPr>
          <p:cNvPicPr>
            <a:picLocks noChangeAspect="1"/>
          </p:cNvPicPr>
          <p:nvPr/>
        </p:nvPicPr>
        <p:blipFill>
          <a:blip r:embed="rId6"/>
          <a:stretch>
            <a:fillRect/>
          </a:stretch>
        </p:blipFill>
        <p:spPr>
          <a:xfrm>
            <a:off x="1003246" y="2035785"/>
            <a:ext cx="4848759" cy="754498"/>
          </a:xfrm>
          <a:prstGeom prst="rect">
            <a:avLst/>
          </a:prstGeom>
        </p:spPr>
      </p:pic>
      <p:pic>
        <p:nvPicPr>
          <p:cNvPr id="11" name="Picture 10">
            <a:extLst>
              <a:ext uri="{FF2B5EF4-FFF2-40B4-BE49-F238E27FC236}">
                <a16:creationId xmlns:a16="http://schemas.microsoft.com/office/drawing/2014/main" id="{DA35D438-270A-42CB-814F-795325E4E942}"/>
              </a:ext>
            </a:extLst>
          </p:cNvPr>
          <p:cNvPicPr>
            <a:picLocks noChangeAspect="1"/>
          </p:cNvPicPr>
          <p:nvPr/>
        </p:nvPicPr>
        <p:blipFill>
          <a:blip r:embed="rId7"/>
          <a:stretch>
            <a:fillRect/>
          </a:stretch>
        </p:blipFill>
        <p:spPr>
          <a:xfrm>
            <a:off x="6243344" y="4344508"/>
            <a:ext cx="3933825" cy="1600200"/>
          </a:xfrm>
          <a:prstGeom prst="rect">
            <a:avLst/>
          </a:prstGeom>
        </p:spPr>
      </p:pic>
    </p:spTree>
    <p:extLst>
      <p:ext uri="{BB962C8B-B14F-4D97-AF65-F5344CB8AC3E}">
        <p14:creationId xmlns:p14="http://schemas.microsoft.com/office/powerpoint/2010/main" val="378670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Inverse Proportion</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70402807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rowSpan="2">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342; 346-348</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Direct and Inverse Proportion</a:t>
            </a:r>
          </a:p>
        </p:txBody>
      </p:sp>
      <p:pic>
        <p:nvPicPr>
          <p:cNvPr id="3" name="Picture 2">
            <a:extLst>
              <a:ext uri="{FF2B5EF4-FFF2-40B4-BE49-F238E27FC236}">
                <a16:creationId xmlns:a16="http://schemas.microsoft.com/office/drawing/2014/main" id="{5250B147-370F-4E20-9C56-F0D895740B48}"/>
              </a:ext>
            </a:extLst>
          </p:cNvPr>
          <p:cNvPicPr>
            <a:picLocks noChangeAspect="1"/>
          </p:cNvPicPr>
          <p:nvPr/>
        </p:nvPicPr>
        <p:blipFill>
          <a:blip r:embed="rId4"/>
          <a:stretch>
            <a:fillRect/>
          </a:stretch>
        </p:blipFill>
        <p:spPr>
          <a:xfrm>
            <a:off x="929785" y="1986328"/>
            <a:ext cx="3533359" cy="4321150"/>
          </a:xfrm>
          <a:prstGeom prst="rect">
            <a:avLst/>
          </a:prstGeom>
        </p:spPr>
      </p:pic>
      <p:pic>
        <p:nvPicPr>
          <p:cNvPr id="9" name="Picture 8">
            <a:extLst>
              <a:ext uri="{FF2B5EF4-FFF2-40B4-BE49-F238E27FC236}">
                <a16:creationId xmlns:a16="http://schemas.microsoft.com/office/drawing/2014/main" id="{B3AEE944-2180-4BE6-A769-A4BF056BAB2F}"/>
              </a:ext>
            </a:extLst>
          </p:cNvPr>
          <p:cNvPicPr>
            <a:picLocks noChangeAspect="1"/>
          </p:cNvPicPr>
          <p:nvPr/>
        </p:nvPicPr>
        <p:blipFill>
          <a:blip r:embed="rId5"/>
          <a:stretch>
            <a:fillRect/>
          </a:stretch>
        </p:blipFill>
        <p:spPr>
          <a:xfrm>
            <a:off x="6252649" y="1986328"/>
            <a:ext cx="5013278" cy="855346"/>
          </a:xfrm>
          <a:prstGeom prst="rect">
            <a:avLst/>
          </a:prstGeom>
        </p:spPr>
      </p:pic>
      <p:pic>
        <p:nvPicPr>
          <p:cNvPr id="10" name="Picture 9">
            <a:extLst>
              <a:ext uri="{FF2B5EF4-FFF2-40B4-BE49-F238E27FC236}">
                <a16:creationId xmlns:a16="http://schemas.microsoft.com/office/drawing/2014/main" id="{5480EA2A-0292-44A3-BAEC-A232B7C890D0}"/>
              </a:ext>
            </a:extLst>
          </p:cNvPr>
          <p:cNvPicPr>
            <a:picLocks noChangeAspect="1"/>
          </p:cNvPicPr>
          <p:nvPr/>
        </p:nvPicPr>
        <p:blipFill>
          <a:blip r:embed="rId6"/>
          <a:stretch>
            <a:fillRect/>
          </a:stretch>
        </p:blipFill>
        <p:spPr>
          <a:xfrm>
            <a:off x="6252649" y="4328062"/>
            <a:ext cx="4818625" cy="1925707"/>
          </a:xfrm>
          <a:prstGeom prst="rect">
            <a:avLst/>
          </a:prstGeom>
        </p:spPr>
      </p:pic>
    </p:spTree>
    <p:extLst>
      <p:ext uri="{BB962C8B-B14F-4D97-AF65-F5344CB8AC3E}">
        <p14:creationId xmlns:p14="http://schemas.microsoft.com/office/powerpoint/2010/main" val="275086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Currency Conversion</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96775447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707-708</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Exchange Rates</a:t>
            </a:r>
          </a:p>
        </p:txBody>
      </p:sp>
      <p:pic>
        <p:nvPicPr>
          <p:cNvPr id="3" name="Picture 2">
            <a:extLst>
              <a:ext uri="{FF2B5EF4-FFF2-40B4-BE49-F238E27FC236}">
                <a16:creationId xmlns:a16="http://schemas.microsoft.com/office/drawing/2014/main" id="{06A500CA-FB62-4AAF-BF6D-BF44A84C51A2}"/>
              </a:ext>
            </a:extLst>
          </p:cNvPr>
          <p:cNvPicPr>
            <a:picLocks noChangeAspect="1"/>
          </p:cNvPicPr>
          <p:nvPr/>
        </p:nvPicPr>
        <p:blipFill>
          <a:blip r:embed="rId4"/>
          <a:stretch>
            <a:fillRect/>
          </a:stretch>
        </p:blipFill>
        <p:spPr>
          <a:xfrm>
            <a:off x="6233525" y="2030201"/>
            <a:ext cx="4951572" cy="2021294"/>
          </a:xfrm>
          <a:prstGeom prst="rect">
            <a:avLst/>
          </a:prstGeom>
        </p:spPr>
      </p:pic>
      <p:pic>
        <p:nvPicPr>
          <p:cNvPr id="13" name="Picture 12">
            <a:extLst>
              <a:ext uri="{FF2B5EF4-FFF2-40B4-BE49-F238E27FC236}">
                <a16:creationId xmlns:a16="http://schemas.microsoft.com/office/drawing/2014/main" id="{5F137583-1D63-4262-8444-F17E61D0F841}"/>
              </a:ext>
            </a:extLst>
          </p:cNvPr>
          <p:cNvPicPr>
            <a:picLocks noChangeAspect="1"/>
          </p:cNvPicPr>
          <p:nvPr/>
        </p:nvPicPr>
        <p:blipFill>
          <a:blip r:embed="rId5"/>
          <a:stretch>
            <a:fillRect/>
          </a:stretch>
        </p:blipFill>
        <p:spPr>
          <a:xfrm>
            <a:off x="999099" y="4311219"/>
            <a:ext cx="4928174" cy="1753160"/>
          </a:xfrm>
          <a:prstGeom prst="rect">
            <a:avLst/>
          </a:prstGeom>
        </p:spPr>
      </p:pic>
      <p:pic>
        <p:nvPicPr>
          <p:cNvPr id="14" name="Picture 13">
            <a:extLst>
              <a:ext uri="{FF2B5EF4-FFF2-40B4-BE49-F238E27FC236}">
                <a16:creationId xmlns:a16="http://schemas.microsoft.com/office/drawing/2014/main" id="{57470771-C7E2-4310-9150-19C51ACC89A9}"/>
              </a:ext>
            </a:extLst>
          </p:cNvPr>
          <p:cNvPicPr>
            <a:picLocks noChangeAspect="1"/>
          </p:cNvPicPr>
          <p:nvPr/>
        </p:nvPicPr>
        <p:blipFill>
          <a:blip r:embed="rId6"/>
          <a:stretch>
            <a:fillRect/>
          </a:stretch>
        </p:blipFill>
        <p:spPr>
          <a:xfrm>
            <a:off x="999099" y="2030201"/>
            <a:ext cx="4959378" cy="1398799"/>
          </a:xfrm>
          <a:prstGeom prst="rect">
            <a:avLst/>
          </a:prstGeom>
        </p:spPr>
      </p:pic>
    </p:spTree>
    <p:extLst>
      <p:ext uri="{BB962C8B-B14F-4D97-AF65-F5344CB8AC3E}">
        <p14:creationId xmlns:p14="http://schemas.microsoft.com/office/powerpoint/2010/main" val="2085980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Pressure</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8689875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𝐻𝑖𝑛𝑡</m:t>
                                </m:r>
                                <m:r>
                                  <a:rPr lang="en-GB" sz="1800" b="0" i="1" smtClean="0">
                                    <a:solidFill>
                                      <a:schemeClr val="tx1"/>
                                    </a:solidFill>
                                    <a:latin typeface="Cambria Math" panose="02040503050406030204" pitchFamily="18" charset="0"/>
                                  </a:rPr>
                                  <m:t>:</m:t>
                                </m:r>
                                <m:r>
                                  <a:rPr lang="en-GB" sz="1800" b="0" i="1" smtClean="0">
                                    <a:solidFill>
                                      <a:schemeClr val="tx1"/>
                                    </a:solidFill>
                                    <a:latin typeface="Cambria Math" panose="02040503050406030204" pitchFamily="18" charset="0"/>
                                  </a:rPr>
                                  <m:t>𝑇h𝑒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𝐴𝑟𝑒𝑎</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𝑛𝑒𝑒𝑑𝑠</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𝑡𝑜</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𝑏𝑒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𝑐𝑜𝑛𝑣𝑒𝑟𝑡𝑒𝑑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𝑡𝑜</m:t>
                                </m:r>
                                <m:r>
                                  <a:rPr lang="en-GB" sz="1800" b="0" i="1" smtClean="0">
                                    <a:solidFill>
                                      <a:schemeClr val="tx1"/>
                                    </a:solidFill>
                                    <a:latin typeface="Cambria Math" panose="02040503050406030204" pitchFamily="18" charset="0"/>
                                  </a:rPr>
                                  <m:t> </m:t>
                                </m:r>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𝑚</m:t>
                                    </m:r>
                                  </m:e>
                                  <m:sup>
                                    <m:r>
                                      <a:rPr lang="en-GB" sz="1800" b="0" i="1" smtClean="0">
                                        <a:solidFill>
                                          <a:schemeClr val="tx1"/>
                                        </a:solidFill>
                                        <a:latin typeface="Cambria Math" panose="02040503050406030204" pitchFamily="18" charset="0"/>
                                      </a:rPr>
                                      <m:t>2</m:t>
                                    </m:r>
                                  </m:sup>
                                </m:sSup>
                                <m:r>
                                  <a:rPr lang="en-GB" sz="1800" b="0" i="1" smtClean="0">
                                    <a:solidFill>
                                      <a:schemeClr val="tx1"/>
                                    </a:solidFill>
                                    <a:latin typeface="Cambria Math" panose="02040503050406030204" pitchFamily="18" charset="0"/>
                                  </a:rPr>
                                  <m:t>.</m:t>
                                </m:r>
                              </m:oMath>
                            </m:oMathPara>
                          </a14:m>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8689875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734-737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endParaRPr lang="en-GB" sz="1400" b="1" dirty="0">
              <a:solidFill>
                <a:schemeClr val="bg1"/>
              </a:solidFill>
            </a:endParaRPr>
          </a:p>
        </p:txBody>
      </p:sp>
      <p:pic>
        <p:nvPicPr>
          <p:cNvPr id="3" name="Picture 2">
            <a:extLst>
              <a:ext uri="{FF2B5EF4-FFF2-40B4-BE49-F238E27FC236}">
                <a16:creationId xmlns:a16="http://schemas.microsoft.com/office/drawing/2014/main" id="{C904CA44-4CE3-42EB-8FED-D48F6AB1FE66}"/>
              </a:ext>
            </a:extLst>
          </p:cNvPr>
          <p:cNvPicPr>
            <a:picLocks noChangeAspect="1"/>
          </p:cNvPicPr>
          <p:nvPr/>
        </p:nvPicPr>
        <p:blipFill>
          <a:blip r:embed="rId5"/>
          <a:stretch>
            <a:fillRect/>
          </a:stretch>
        </p:blipFill>
        <p:spPr>
          <a:xfrm>
            <a:off x="906378" y="1985171"/>
            <a:ext cx="5042590" cy="1334803"/>
          </a:xfrm>
          <a:prstGeom prst="rect">
            <a:avLst/>
          </a:prstGeom>
        </p:spPr>
      </p:pic>
      <p:pic>
        <p:nvPicPr>
          <p:cNvPr id="9" name="Picture 8">
            <a:extLst>
              <a:ext uri="{FF2B5EF4-FFF2-40B4-BE49-F238E27FC236}">
                <a16:creationId xmlns:a16="http://schemas.microsoft.com/office/drawing/2014/main" id="{5644B901-AB4B-4554-AD57-2380EBC51DCD}"/>
              </a:ext>
            </a:extLst>
          </p:cNvPr>
          <p:cNvPicPr>
            <a:picLocks noChangeAspect="1"/>
          </p:cNvPicPr>
          <p:nvPr/>
        </p:nvPicPr>
        <p:blipFill>
          <a:blip r:embed="rId6"/>
          <a:stretch>
            <a:fillRect/>
          </a:stretch>
        </p:blipFill>
        <p:spPr>
          <a:xfrm>
            <a:off x="906380" y="4331257"/>
            <a:ext cx="5042588" cy="1308672"/>
          </a:xfrm>
          <a:prstGeom prst="rect">
            <a:avLst/>
          </a:prstGeom>
        </p:spPr>
      </p:pic>
      <p:pic>
        <p:nvPicPr>
          <p:cNvPr id="10" name="Picture 9">
            <a:extLst>
              <a:ext uri="{FF2B5EF4-FFF2-40B4-BE49-F238E27FC236}">
                <a16:creationId xmlns:a16="http://schemas.microsoft.com/office/drawing/2014/main" id="{90144522-D67E-4BD8-9747-FFCCD5787154}"/>
              </a:ext>
            </a:extLst>
          </p:cNvPr>
          <p:cNvPicPr>
            <a:picLocks noChangeAspect="1"/>
          </p:cNvPicPr>
          <p:nvPr/>
        </p:nvPicPr>
        <p:blipFill>
          <a:blip r:embed="rId7"/>
          <a:stretch>
            <a:fillRect/>
          </a:stretch>
        </p:blipFill>
        <p:spPr>
          <a:xfrm>
            <a:off x="6243034" y="1980001"/>
            <a:ext cx="5042588" cy="2006191"/>
          </a:xfrm>
          <a:prstGeom prst="rect">
            <a:avLst/>
          </a:prstGeom>
        </p:spPr>
      </p:pic>
    </p:spTree>
    <p:extLst>
      <p:ext uri="{BB962C8B-B14F-4D97-AF65-F5344CB8AC3E}">
        <p14:creationId xmlns:p14="http://schemas.microsoft.com/office/powerpoint/2010/main" val="115245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D: </a:t>
            </a:r>
          </a:p>
          <a:p>
            <a:r>
              <a:rPr lang="en-GB" sz="5400" b="1" dirty="0">
                <a:solidFill>
                  <a:schemeClr val="bg1"/>
                </a:solidFill>
              </a:rPr>
              <a:t>Geometry &amp; Measures</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7"/>
            <a:ext cx="6372665" cy="2309449"/>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0E0784A9-A7A8-4401-8F7F-F7398959DC8C}"/>
              </a:ext>
            </a:extLst>
          </p:cNvPr>
          <p:cNvPicPr>
            <a:picLocks noChangeAspect="1"/>
          </p:cNvPicPr>
          <p:nvPr/>
        </p:nvPicPr>
        <p:blipFill>
          <a:blip r:embed="rId2"/>
          <a:stretch>
            <a:fillRect/>
          </a:stretch>
        </p:blipFill>
        <p:spPr>
          <a:xfrm>
            <a:off x="3041991" y="2602083"/>
            <a:ext cx="6195705" cy="2096526"/>
          </a:xfrm>
          <a:prstGeom prst="rect">
            <a:avLst/>
          </a:prstGeom>
        </p:spPr>
      </p:pic>
    </p:spTree>
    <p:extLst>
      <p:ext uri="{BB962C8B-B14F-4D97-AF65-F5344CB8AC3E}">
        <p14:creationId xmlns:p14="http://schemas.microsoft.com/office/powerpoint/2010/main" val="426813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Transformations</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637-657</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Transformations</a:t>
            </a:r>
          </a:p>
        </p:txBody>
      </p:sp>
      <p:pic>
        <p:nvPicPr>
          <p:cNvPr id="2" name="Picture 1">
            <a:extLst>
              <a:ext uri="{FF2B5EF4-FFF2-40B4-BE49-F238E27FC236}">
                <a16:creationId xmlns:a16="http://schemas.microsoft.com/office/drawing/2014/main" id="{7C08CBDB-D7A0-4E4B-BD28-C768F89C612F}"/>
              </a:ext>
            </a:extLst>
          </p:cNvPr>
          <p:cNvPicPr>
            <a:picLocks noChangeAspect="1"/>
          </p:cNvPicPr>
          <p:nvPr/>
        </p:nvPicPr>
        <p:blipFill>
          <a:blip r:embed="rId4"/>
          <a:stretch>
            <a:fillRect/>
          </a:stretch>
        </p:blipFill>
        <p:spPr>
          <a:xfrm>
            <a:off x="963278" y="2138362"/>
            <a:ext cx="3400175" cy="4157523"/>
          </a:xfrm>
          <a:prstGeom prst="rect">
            <a:avLst/>
          </a:prstGeom>
        </p:spPr>
      </p:pic>
      <p:pic>
        <p:nvPicPr>
          <p:cNvPr id="3" name="Picture 2">
            <a:extLst>
              <a:ext uri="{FF2B5EF4-FFF2-40B4-BE49-F238E27FC236}">
                <a16:creationId xmlns:a16="http://schemas.microsoft.com/office/drawing/2014/main" id="{98B7D829-73A8-43C6-B512-1AB3FE36EF77}"/>
              </a:ext>
            </a:extLst>
          </p:cNvPr>
          <p:cNvPicPr>
            <a:picLocks noChangeAspect="1"/>
          </p:cNvPicPr>
          <p:nvPr/>
        </p:nvPicPr>
        <p:blipFill>
          <a:blip r:embed="rId5"/>
          <a:stretch>
            <a:fillRect/>
          </a:stretch>
        </p:blipFill>
        <p:spPr>
          <a:xfrm>
            <a:off x="6248651" y="2069269"/>
            <a:ext cx="4314825" cy="4143375"/>
          </a:xfrm>
          <a:prstGeom prst="rect">
            <a:avLst/>
          </a:prstGeom>
        </p:spPr>
      </p:pic>
    </p:spTree>
    <p:extLst>
      <p:ext uri="{BB962C8B-B14F-4D97-AF65-F5344CB8AC3E}">
        <p14:creationId xmlns:p14="http://schemas.microsoft.com/office/powerpoint/2010/main" val="2396885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Describing Transformations</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637-657</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Transformations</a:t>
            </a:r>
            <a:endParaRPr lang="en-GB" sz="1400" dirty="0">
              <a:solidFill>
                <a:schemeClr val="bg1"/>
              </a:solidFill>
            </a:endParaRPr>
          </a:p>
        </p:txBody>
      </p:sp>
      <p:pic>
        <p:nvPicPr>
          <p:cNvPr id="11" name="Picture 10">
            <a:extLst>
              <a:ext uri="{FF2B5EF4-FFF2-40B4-BE49-F238E27FC236}">
                <a16:creationId xmlns:a16="http://schemas.microsoft.com/office/drawing/2014/main" id="{455273B3-3DD1-4AA6-8A05-BD008A367840}"/>
              </a:ext>
            </a:extLst>
          </p:cNvPr>
          <p:cNvPicPr>
            <a:picLocks noChangeAspect="1"/>
          </p:cNvPicPr>
          <p:nvPr/>
        </p:nvPicPr>
        <p:blipFill rotWithShape="1">
          <a:blip r:embed="rId4"/>
          <a:srcRect l="8709" t="1897" r="54824" b="61929"/>
          <a:stretch/>
        </p:blipFill>
        <p:spPr>
          <a:xfrm>
            <a:off x="977870" y="2065589"/>
            <a:ext cx="2166383" cy="2008138"/>
          </a:xfrm>
          <a:prstGeom prst="rect">
            <a:avLst/>
          </a:prstGeom>
        </p:spPr>
      </p:pic>
      <p:pic>
        <p:nvPicPr>
          <p:cNvPr id="12" name="Picture 11">
            <a:extLst>
              <a:ext uri="{FF2B5EF4-FFF2-40B4-BE49-F238E27FC236}">
                <a16:creationId xmlns:a16="http://schemas.microsoft.com/office/drawing/2014/main" id="{835D5C81-B95B-4A1C-9031-6ACD676DEFF9}"/>
              </a:ext>
            </a:extLst>
          </p:cNvPr>
          <p:cNvPicPr>
            <a:picLocks noChangeAspect="1"/>
          </p:cNvPicPr>
          <p:nvPr/>
        </p:nvPicPr>
        <p:blipFill rotWithShape="1">
          <a:blip r:embed="rId4"/>
          <a:srcRect l="58596" t="1897" r="8844" b="62899"/>
          <a:stretch/>
        </p:blipFill>
        <p:spPr>
          <a:xfrm>
            <a:off x="6260433" y="2065589"/>
            <a:ext cx="2001251" cy="2021991"/>
          </a:xfrm>
          <a:prstGeom prst="rect">
            <a:avLst/>
          </a:prstGeom>
        </p:spPr>
      </p:pic>
      <p:pic>
        <p:nvPicPr>
          <p:cNvPr id="13" name="Picture 12">
            <a:extLst>
              <a:ext uri="{FF2B5EF4-FFF2-40B4-BE49-F238E27FC236}">
                <a16:creationId xmlns:a16="http://schemas.microsoft.com/office/drawing/2014/main" id="{B3F651D4-7882-4A7E-B42F-5AE7CAAFD4D1}"/>
              </a:ext>
            </a:extLst>
          </p:cNvPr>
          <p:cNvPicPr>
            <a:picLocks noChangeAspect="1"/>
          </p:cNvPicPr>
          <p:nvPr/>
        </p:nvPicPr>
        <p:blipFill rotWithShape="1">
          <a:blip r:embed="rId4"/>
          <a:srcRect l="8123" t="50675" r="57089" b="13040"/>
          <a:stretch/>
        </p:blipFill>
        <p:spPr>
          <a:xfrm>
            <a:off x="977870" y="4233111"/>
            <a:ext cx="2166383" cy="2111602"/>
          </a:xfrm>
          <a:prstGeom prst="rect">
            <a:avLst/>
          </a:prstGeom>
        </p:spPr>
      </p:pic>
      <p:pic>
        <p:nvPicPr>
          <p:cNvPr id="14" name="Picture 13">
            <a:extLst>
              <a:ext uri="{FF2B5EF4-FFF2-40B4-BE49-F238E27FC236}">
                <a16:creationId xmlns:a16="http://schemas.microsoft.com/office/drawing/2014/main" id="{801B767A-DF70-44DE-97E4-5055C5297F31}"/>
              </a:ext>
            </a:extLst>
          </p:cNvPr>
          <p:cNvPicPr>
            <a:picLocks noChangeAspect="1"/>
          </p:cNvPicPr>
          <p:nvPr/>
        </p:nvPicPr>
        <p:blipFill rotWithShape="1">
          <a:blip r:embed="rId4"/>
          <a:srcRect l="58596" t="50432" r="6805" b="13040"/>
          <a:stretch/>
        </p:blipFill>
        <p:spPr>
          <a:xfrm>
            <a:off x="6296526" y="4323285"/>
            <a:ext cx="2011722" cy="1984768"/>
          </a:xfrm>
          <a:prstGeom prst="rect">
            <a:avLst/>
          </a:prstGeom>
        </p:spPr>
      </p:pic>
      <p:sp>
        <p:nvSpPr>
          <p:cNvPr id="5" name="TextBox 4">
            <a:extLst>
              <a:ext uri="{FF2B5EF4-FFF2-40B4-BE49-F238E27FC236}">
                <a16:creationId xmlns:a16="http://schemas.microsoft.com/office/drawing/2014/main" id="{01D5AE4A-E519-4F1E-9C3E-EAB7769D14B1}"/>
              </a:ext>
            </a:extLst>
          </p:cNvPr>
          <p:cNvSpPr txBox="1"/>
          <p:nvPr/>
        </p:nvSpPr>
        <p:spPr>
          <a:xfrm>
            <a:off x="838200" y="1475874"/>
            <a:ext cx="10515600" cy="369332"/>
          </a:xfrm>
          <a:prstGeom prst="rect">
            <a:avLst/>
          </a:prstGeom>
          <a:solidFill>
            <a:schemeClr val="accent6">
              <a:lumMod val="75000"/>
            </a:schemeClr>
          </a:solidFill>
        </p:spPr>
        <p:txBody>
          <a:bodyPr wrap="square" rtlCol="0">
            <a:spAutoFit/>
          </a:bodyPr>
          <a:lstStyle/>
          <a:p>
            <a:r>
              <a:rPr lang="en-GB" dirty="0"/>
              <a:t>Describe what </a:t>
            </a:r>
            <a:r>
              <a:rPr lang="en-GB" b="1" dirty="0"/>
              <a:t>single </a:t>
            </a:r>
            <a:r>
              <a:rPr lang="en-GB" dirty="0"/>
              <a:t>transformation maps shape A to Shape B.</a:t>
            </a:r>
          </a:p>
        </p:txBody>
      </p:sp>
    </p:spTree>
    <p:extLst>
      <p:ext uri="{BB962C8B-B14F-4D97-AF65-F5344CB8AC3E}">
        <p14:creationId xmlns:p14="http://schemas.microsoft.com/office/powerpoint/2010/main" val="226698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Transformations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31501529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637-657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Transformations</a:t>
            </a:r>
          </a:p>
        </p:txBody>
      </p:sp>
      <p:pic>
        <p:nvPicPr>
          <p:cNvPr id="3" name="Picture 2">
            <a:extLst>
              <a:ext uri="{FF2B5EF4-FFF2-40B4-BE49-F238E27FC236}">
                <a16:creationId xmlns:a16="http://schemas.microsoft.com/office/drawing/2014/main" id="{211F64B4-7F2D-4BD4-88B1-592F80BCC1FF}"/>
              </a:ext>
            </a:extLst>
          </p:cNvPr>
          <p:cNvPicPr>
            <a:picLocks noChangeAspect="1"/>
          </p:cNvPicPr>
          <p:nvPr/>
        </p:nvPicPr>
        <p:blipFill>
          <a:blip r:embed="rId4"/>
          <a:stretch>
            <a:fillRect/>
          </a:stretch>
        </p:blipFill>
        <p:spPr>
          <a:xfrm>
            <a:off x="944065" y="1989275"/>
            <a:ext cx="3993695" cy="4259941"/>
          </a:xfrm>
          <a:prstGeom prst="rect">
            <a:avLst/>
          </a:prstGeom>
        </p:spPr>
      </p:pic>
      <p:pic>
        <p:nvPicPr>
          <p:cNvPr id="9" name="Picture 8">
            <a:extLst>
              <a:ext uri="{FF2B5EF4-FFF2-40B4-BE49-F238E27FC236}">
                <a16:creationId xmlns:a16="http://schemas.microsoft.com/office/drawing/2014/main" id="{AB3A401E-1CD4-40A0-AC56-93AEEF33565C}"/>
              </a:ext>
            </a:extLst>
          </p:cNvPr>
          <p:cNvPicPr>
            <a:picLocks noChangeAspect="1"/>
          </p:cNvPicPr>
          <p:nvPr/>
        </p:nvPicPr>
        <p:blipFill>
          <a:blip r:embed="rId5"/>
          <a:stretch>
            <a:fillRect/>
          </a:stretch>
        </p:blipFill>
        <p:spPr>
          <a:xfrm>
            <a:off x="6246588" y="2039225"/>
            <a:ext cx="3586729" cy="4213119"/>
          </a:xfrm>
          <a:prstGeom prst="rect">
            <a:avLst/>
          </a:prstGeom>
        </p:spPr>
      </p:pic>
    </p:spTree>
    <p:extLst>
      <p:ext uri="{BB962C8B-B14F-4D97-AF65-F5344CB8AC3E}">
        <p14:creationId xmlns:p14="http://schemas.microsoft.com/office/powerpoint/2010/main" val="614671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Circle Theorems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53998"/>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a:t>
            </a:r>
            <a:r>
              <a:rPr lang="en-GB" sz="1400" b="1" dirty="0">
                <a:solidFill>
                  <a:schemeClr val="bg1"/>
                </a:solidFill>
              </a:rPr>
              <a:t>593 – 606, 816 – 820</a:t>
            </a:r>
            <a:endParaRPr lang="en-GB" sz="1600" b="1" dirty="0">
              <a:solidFill>
                <a:schemeClr val="bg1"/>
              </a:solidFill>
            </a:endParaRP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Circle Theorems</a:t>
            </a:r>
          </a:p>
        </p:txBody>
      </p:sp>
      <p:pic>
        <p:nvPicPr>
          <p:cNvPr id="9" name="Picture 8">
            <a:extLst>
              <a:ext uri="{FF2B5EF4-FFF2-40B4-BE49-F238E27FC236}">
                <a16:creationId xmlns:a16="http://schemas.microsoft.com/office/drawing/2014/main" id="{15C9B3A3-A941-4BC1-9702-4FAC9C82B3CA}"/>
              </a:ext>
            </a:extLst>
          </p:cNvPr>
          <p:cNvPicPr>
            <a:picLocks noChangeAspect="1"/>
          </p:cNvPicPr>
          <p:nvPr/>
        </p:nvPicPr>
        <p:blipFill>
          <a:blip r:embed="rId4"/>
          <a:stretch>
            <a:fillRect/>
          </a:stretch>
        </p:blipFill>
        <p:spPr>
          <a:xfrm>
            <a:off x="934452" y="1968544"/>
            <a:ext cx="5036362" cy="1961772"/>
          </a:xfrm>
          <a:prstGeom prst="rect">
            <a:avLst/>
          </a:prstGeom>
        </p:spPr>
      </p:pic>
      <p:pic>
        <p:nvPicPr>
          <p:cNvPr id="10" name="Picture 9">
            <a:extLst>
              <a:ext uri="{FF2B5EF4-FFF2-40B4-BE49-F238E27FC236}">
                <a16:creationId xmlns:a16="http://schemas.microsoft.com/office/drawing/2014/main" id="{1D76B587-C495-48CD-A816-A0511D1B450D}"/>
              </a:ext>
            </a:extLst>
          </p:cNvPr>
          <p:cNvPicPr>
            <a:picLocks noChangeAspect="1"/>
          </p:cNvPicPr>
          <p:nvPr/>
        </p:nvPicPr>
        <p:blipFill>
          <a:blip r:embed="rId5"/>
          <a:stretch>
            <a:fillRect/>
          </a:stretch>
        </p:blipFill>
        <p:spPr>
          <a:xfrm>
            <a:off x="934452" y="4338884"/>
            <a:ext cx="3653590" cy="1951349"/>
          </a:xfrm>
          <a:prstGeom prst="rect">
            <a:avLst/>
          </a:prstGeom>
        </p:spPr>
      </p:pic>
      <p:pic>
        <p:nvPicPr>
          <p:cNvPr id="11" name="Picture 10">
            <a:extLst>
              <a:ext uri="{FF2B5EF4-FFF2-40B4-BE49-F238E27FC236}">
                <a16:creationId xmlns:a16="http://schemas.microsoft.com/office/drawing/2014/main" id="{1363A315-2008-4796-BB79-0DE03875ADCF}"/>
              </a:ext>
            </a:extLst>
          </p:cNvPr>
          <p:cNvPicPr>
            <a:picLocks noChangeAspect="1"/>
          </p:cNvPicPr>
          <p:nvPr/>
        </p:nvPicPr>
        <p:blipFill>
          <a:blip r:embed="rId6"/>
          <a:stretch>
            <a:fillRect/>
          </a:stretch>
        </p:blipFill>
        <p:spPr>
          <a:xfrm>
            <a:off x="6221188" y="2071688"/>
            <a:ext cx="3115317" cy="2060012"/>
          </a:xfrm>
          <a:prstGeom prst="rect">
            <a:avLst/>
          </a:prstGeom>
        </p:spPr>
      </p:pic>
      <p:pic>
        <p:nvPicPr>
          <p:cNvPr id="12" name="Picture 11">
            <a:extLst>
              <a:ext uri="{FF2B5EF4-FFF2-40B4-BE49-F238E27FC236}">
                <a16:creationId xmlns:a16="http://schemas.microsoft.com/office/drawing/2014/main" id="{16A2AF5E-ED7A-4EC0-851A-CB5090DFFDD3}"/>
              </a:ext>
            </a:extLst>
          </p:cNvPr>
          <p:cNvPicPr>
            <a:picLocks noChangeAspect="1"/>
          </p:cNvPicPr>
          <p:nvPr/>
        </p:nvPicPr>
        <p:blipFill>
          <a:blip r:embed="rId7"/>
          <a:stretch>
            <a:fillRect/>
          </a:stretch>
        </p:blipFill>
        <p:spPr>
          <a:xfrm>
            <a:off x="6221188" y="4358823"/>
            <a:ext cx="3371991" cy="1921158"/>
          </a:xfrm>
          <a:prstGeom prst="rect">
            <a:avLst/>
          </a:prstGeom>
        </p:spPr>
      </p:pic>
    </p:spTree>
    <p:extLst>
      <p:ext uri="{BB962C8B-B14F-4D97-AF65-F5344CB8AC3E}">
        <p14:creationId xmlns:p14="http://schemas.microsoft.com/office/powerpoint/2010/main" val="301529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EA9EC70-736E-491E-9042-63651D3E8C4C}"/>
              </a:ext>
            </a:extLst>
          </p:cNvPr>
          <p:cNvSpPr txBox="1">
            <a:spLocks/>
          </p:cNvSpPr>
          <p:nvPr/>
        </p:nvSpPr>
        <p:spPr>
          <a:xfrm>
            <a:off x="10675759" y="1722094"/>
            <a:ext cx="1364940" cy="5100740"/>
          </a:xfrm>
          <a:prstGeom prst="rect">
            <a:avLst/>
          </a:prstGeom>
          <a:solidFill>
            <a:schemeClr val="accent6">
              <a:lumMod val="75000"/>
            </a:schemeClr>
          </a:solidFill>
        </p:spPr>
        <p:txBody>
          <a:bodyPr vert="vert270"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bg1"/>
                </a:solidFill>
              </a:rPr>
              <a:t>Advanced Information – 2H</a:t>
            </a:r>
          </a:p>
          <a:p>
            <a:pPr marL="0" indent="0" algn="ctr">
              <a:buNone/>
            </a:pPr>
            <a:r>
              <a:rPr lang="en-GB" b="1" dirty="0">
                <a:solidFill>
                  <a:schemeClr val="bg1"/>
                </a:solidFill>
              </a:rPr>
              <a:t>Calculator</a:t>
            </a:r>
          </a:p>
        </p:txBody>
      </p:sp>
      <p:pic>
        <p:nvPicPr>
          <p:cNvPr id="14" name="Picture 4" descr="Calculator Icon | Download Flat Round icons | IconsPedia">
            <a:extLst>
              <a:ext uri="{FF2B5EF4-FFF2-40B4-BE49-F238E27FC236}">
                <a16:creationId xmlns:a16="http://schemas.microsoft.com/office/drawing/2014/main" id="{DCB4860E-D798-4E04-84A5-61E69127A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9168" y="155917"/>
            <a:ext cx="1391530" cy="13915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93B28F1-3733-426B-80A0-BF62F16E4FBD}"/>
              </a:ext>
            </a:extLst>
          </p:cNvPr>
          <p:cNvPicPr>
            <a:picLocks noChangeAspect="1"/>
          </p:cNvPicPr>
          <p:nvPr/>
        </p:nvPicPr>
        <p:blipFill>
          <a:blip r:embed="rId3"/>
          <a:stretch>
            <a:fillRect/>
          </a:stretch>
        </p:blipFill>
        <p:spPr>
          <a:xfrm>
            <a:off x="151303" y="155917"/>
            <a:ext cx="5053744" cy="894845"/>
          </a:xfrm>
          <a:prstGeom prst="rect">
            <a:avLst/>
          </a:prstGeom>
        </p:spPr>
      </p:pic>
      <p:pic>
        <p:nvPicPr>
          <p:cNvPr id="3" name="Picture 2">
            <a:extLst>
              <a:ext uri="{FF2B5EF4-FFF2-40B4-BE49-F238E27FC236}">
                <a16:creationId xmlns:a16="http://schemas.microsoft.com/office/drawing/2014/main" id="{8CBBAD34-84A5-4572-8064-563780E41DF3}"/>
              </a:ext>
            </a:extLst>
          </p:cNvPr>
          <p:cNvPicPr>
            <a:picLocks noChangeAspect="1"/>
          </p:cNvPicPr>
          <p:nvPr/>
        </p:nvPicPr>
        <p:blipFill>
          <a:blip r:embed="rId4"/>
          <a:stretch>
            <a:fillRect/>
          </a:stretch>
        </p:blipFill>
        <p:spPr>
          <a:xfrm>
            <a:off x="151301" y="1149238"/>
            <a:ext cx="5053745" cy="3577508"/>
          </a:xfrm>
          <a:prstGeom prst="rect">
            <a:avLst/>
          </a:prstGeom>
        </p:spPr>
      </p:pic>
      <p:pic>
        <p:nvPicPr>
          <p:cNvPr id="8" name="Picture 7">
            <a:extLst>
              <a:ext uri="{FF2B5EF4-FFF2-40B4-BE49-F238E27FC236}">
                <a16:creationId xmlns:a16="http://schemas.microsoft.com/office/drawing/2014/main" id="{A2B863A1-A3D5-4C26-AF8C-822193603C5B}"/>
              </a:ext>
            </a:extLst>
          </p:cNvPr>
          <p:cNvPicPr>
            <a:picLocks noChangeAspect="1"/>
          </p:cNvPicPr>
          <p:nvPr/>
        </p:nvPicPr>
        <p:blipFill>
          <a:blip r:embed="rId5"/>
          <a:stretch>
            <a:fillRect/>
          </a:stretch>
        </p:blipFill>
        <p:spPr>
          <a:xfrm>
            <a:off x="151301" y="4764456"/>
            <a:ext cx="5053745" cy="2044306"/>
          </a:xfrm>
          <a:prstGeom prst="rect">
            <a:avLst/>
          </a:prstGeom>
        </p:spPr>
      </p:pic>
      <p:pic>
        <p:nvPicPr>
          <p:cNvPr id="10" name="Picture 9">
            <a:extLst>
              <a:ext uri="{FF2B5EF4-FFF2-40B4-BE49-F238E27FC236}">
                <a16:creationId xmlns:a16="http://schemas.microsoft.com/office/drawing/2014/main" id="{A85AA603-B930-4F93-939D-405BE4904E55}"/>
              </a:ext>
            </a:extLst>
          </p:cNvPr>
          <p:cNvPicPr>
            <a:picLocks noChangeAspect="1"/>
          </p:cNvPicPr>
          <p:nvPr/>
        </p:nvPicPr>
        <p:blipFill>
          <a:blip r:embed="rId6"/>
          <a:stretch>
            <a:fillRect/>
          </a:stretch>
        </p:blipFill>
        <p:spPr>
          <a:xfrm>
            <a:off x="5349093" y="305312"/>
            <a:ext cx="5053744" cy="1710105"/>
          </a:xfrm>
          <a:prstGeom prst="rect">
            <a:avLst/>
          </a:prstGeom>
        </p:spPr>
      </p:pic>
      <p:pic>
        <p:nvPicPr>
          <p:cNvPr id="11" name="Picture 10">
            <a:extLst>
              <a:ext uri="{FF2B5EF4-FFF2-40B4-BE49-F238E27FC236}">
                <a16:creationId xmlns:a16="http://schemas.microsoft.com/office/drawing/2014/main" id="{BE205EA2-58AA-41A5-9911-91FFF348E108}"/>
              </a:ext>
            </a:extLst>
          </p:cNvPr>
          <p:cNvPicPr>
            <a:picLocks noChangeAspect="1"/>
          </p:cNvPicPr>
          <p:nvPr/>
        </p:nvPicPr>
        <p:blipFill>
          <a:blip r:embed="rId7"/>
          <a:stretch>
            <a:fillRect/>
          </a:stretch>
        </p:blipFill>
        <p:spPr>
          <a:xfrm>
            <a:off x="5349094" y="2127960"/>
            <a:ext cx="5053744" cy="894845"/>
          </a:xfrm>
          <a:prstGeom prst="rect">
            <a:avLst/>
          </a:prstGeom>
        </p:spPr>
      </p:pic>
      <p:pic>
        <p:nvPicPr>
          <p:cNvPr id="12" name="Picture 11">
            <a:extLst>
              <a:ext uri="{FF2B5EF4-FFF2-40B4-BE49-F238E27FC236}">
                <a16:creationId xmlns:a16="http://schemas.microsoft.com/office/drawing/2014/main" id="{54B1D5E3-B012-40C7-8180-E037ACD08161}"/>
              </a:ext>
            </a:extLst>
          </p:cNvPr>
          <p:cNvPicPr>
            <a:picLocks noChangeAspect="1"/>
          </p:cNvPicPr>
          <p:nvPr/>
        </p:nvPicPr>
        <p:blipFill>
          <a:blip r:embed="rId8"/>
          <a:stretch>
            <a:fillRect/>
          </a:stretch>
        </p:blipFill>
        <p:spPr>
          <a:xfrm>
            <a:off x="5349094" y="3135349"/>
            <a:ext cx="5053744" cy="1450056"/>
          </a:xfrm>
          <a:prstGeom prst="rect">
            <a:avLst/>
          </a:prstGeom>
        </p:spPr>
      </p:pic>
    </p:spTree>
    <p:extLst>
      <p:ext uri="{BB962C8B-B14F-4D97-AF65-F5344CB8AC3E}">
        <p14:creationId xmlns:p14="http://schemas.microsoft.com/office/powerpoint/2010/main" val="15530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Circle Theorems (Harder)</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81332757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53998"/>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a:t>
            </a:r>
            <a:r>
              <a:rPr lang="en-GB" sz="1400" b="1" dirty="0">
                <a:solidFill>
                  <a:schemeClr val="bg1"/>
                </a:solidFill>
              </a:rPr>
              <a:t>593 – 606, 816 – 820</a:t>
            </a:r>
            <a:endParaRPr lang="en-GB" sz="1600" b="1" dirty="0">
              <a:solidFill>
                <a:schemeClr val="bg1"/>
              </a:solidFill>
            </a:endParaRP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Circle Theorems</a:t>
            </a:r>
          </a:p>
        </p:txBody>
      </p:sp>
      <p:pic>
        <p:nvPicPr>
          <p:cNvPr id="3" name="Picture 2">
            <a:extLst>
              <a:ext uri="{FF2B5EF4-FFF2-40B4-BE49-F238E27FC236}">
                <a16:creationId xmlns:a16="http://schemas.microsoft.com/office/drawing/2014/main" id="{C757FA91-8D30-4BAE-A430-120721612CF9}"/>
              </a:ext>
            </a:extLst>
          </p:cNvPr>
          <p:cNvPicPr>
            <a:picLocks noChangeAspect="1"/>
          </p:cNvPicPr>
          <p:nvPr/>
        </p:nvPicPr>
        <p:blipFill>
          <a:blip r:embed="rId4"/>
          <a:stretch>
            <a:fillRect/>
          </a:stretch>
        </p:blipFill>
        <p:spPr>
          <a:xfrm>
            <a:off x="994109" y="2024201"/>
            <a:ext cx="4942502" cy="2708220"/>
          </a:xfrm>
          <a:prstGeom prst="rect">
            <a:avLst/>
          </a:prstGeom>
        </p:spPr>
      </p:pic>
      <p:pic>
        <p:nvPicPr>
          <p:cNvPr id="13" name="Picture 12">
            <a:extLst>
              <a:ext uri="{FF2B5EF4-FFF2-40B4-BE49-F238E27FC236}">
                <a16:creationId xmlns:a16="http://schemas.microsoft.com/office/drawing/2014/main" id="{6DDE0C43-539B-43A2-AE55-C435A260C489}"/>
              </a:ext>
            </a:extLst>
          </p:cNvPr>
          <p:cNvPicPr>
            <a:picLocks noChangeAspect="1"/>
          </p:cNvPicPr>
          <p:nvPr/>
        </p:nvPicPr>
        <p:blipFill>
          <a:blip r:embed="rId5"/>
          <a:stretch>
            <a:fillRect/>
          </a:stretch>
        </p:blipFill>
        <p:spPr>
          <a:xfrm>
            <a:off x="6255391" y="2041452"/>
            <a:ext cx="4977398" cy="3984311"/>
          </a:xfrm>
          <a:prstGeom prst="rect">
            <a:avLst/>
          </a:prstGeom>
        </p:spPr>
      </p:pic>
    </p:spTree>
    <p:extLst>
      <p:ext uri="{BB962C8B-B14F-4D97-AF65-F5344CB8AC3E}">
        <p14:creationId xmlns:p14="http://schemas.microsoft.com/office/powerpoint/2010/main" val="914850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Area of a rectangle</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03471415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544-555</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Area and Perimeter </a:t>
            </a:r>
          </a:p>
        </p:txBody>
      </p:sp>
      <p:pic>
        <p:nvPicPr>
          <p:cNvPr id="9" name="Picture 8">
            <a:extLst>
              <a:ext uri="{FF2B5EF4-FFF2-40B4-BE49-F238E27FC236}">
                <a16:creationId xmlns:a16="http://schemas.microsoft.com/office/drawing/2014/main" id="{7C391411-B238-4E34-A0C8-39D7ED0DAF43}"/>
              </a:ext>
            </a:extLst>
          </p:cNvPr>
          <p:cNvPicPr>
            <a:picLocks noChangeAspect="1"/>
          </p:cNvPicPr>
          <p:nvPr/>
        </p:nvPicPr>
        <p:blipFill>
          <a:blip r:embed="rId4"/>
          <a:stretch>
            <a:fillRect/>
          </a:stretch>
        </p:blipFill>
        <p:spPr>
          <a:xfrm>
            <a:off x="6261491" y="2080961"/>
            <a:ext cx="4951188" cy="2972302"/>
          </a:xfrm>
          <a:prstGeom prst="rect">
            <a:avLst/>
          </a:prstGeom>
        </p:spPr>
      </p:pic>
      <p:pic>
        <p:nvPicPr>
          <p:cNvPr id="10" name="Picture 9">
            <a:extLst>
              <a:ext uri="{FF2B5EF4-FFF2-40B4-BE49-F238E27FC236}">
                <a16:creationId xmlns:a16="http://schemas.microsoft.com/office/drawing/2014/main" id="{C51EA4F8-2804-4FDD-9F7B-249FC1DC299D}"/>
              </a:ext>
            </a:extLst>
          </p:cNvPr>
          <p:cNvPicPr>
            <a:picLocks noChangeAspect="1"/>
          </p:cNvPicPr>
          <p:nvPr/>
        </p:nvPicPr>
        <p:blipFill>
          <a:blip r:embed="rId5"/>
          <a:stretch>
            <a:fillRect/>
          </a:stretch>
        </p:blipFill>
        <p:spPr>
          <a:xfrm>
            <a:off x="979321" y="2033083"/>
            <a:ext cx="4951189" cy="2383610"/>
          </a:xfrm>
          <a:prstGeom prst="rect">
            <a:avLst/>
          </a:prstGeom>
        </p:spPr>
      </p:pic>
    </p:spTree>
    <p:extLst>
      <p:ext uri="{BB962C8B-B14F-4D97-AF65-F5344CB8AC3E}">
        <p14:creationId xmlns:p14="http://schemas.microsoft.com/office/powerpoint/2010/main" val="881251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Volume of a Composite Solid</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18589851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582</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endParaRPr lang="en-GB" sz="1400" b="1" dirty="0">
              <a:solidFill>
                <a:schemeClr val="bg1"/>
              </a:solidFill>
            </a:endParaRPr>
          </a:p>
        </p:txBody>
      </p:sp>
      <p:pic>
        <p:nvPicPr>
          <p:cNvPr id="3" name="Picture 2">
            <a:extLst>
              <a:ext uri="{FF2B5EF4-FFF2-40B4-BE49-F238E27FC236}">
                <a16:creationId xmlns:a16="http://schemas.microsoft.com/office/drawing/2014/main" id="{918EBBF2-256B-4645-BD57-7408242F0307}"/>
              </a:ext>
            </a:extLst>
          </p:cNvPr>
          <p:cNvPicPr>
            <a:picLocks noChangeAspect="1"/>
          </p:cNvPicPr>
          <p:nvPr/>
        </p:nvPicPr>
        <p:blipFill>
          <a:blip r:embed="rId4"/>
          <a:stretch>
            <a:fillRect/>
          </a:stretch>
        </p:blipFill>
        <p:spPr>
          <a:xfrm>
            <a:off x="984804" y="2037247"/>
            <a:ext cx="4100543" cy="4196923"/>
          </a:xfrm>
          <a:prstGeom prst="rect">
            <a:avLst/>
          </a:prstGeom>
        </p:spPr>
      </p:pic>
      <p:pic>
        <p:nvPicPr>
          <p:cNvPr id="9" name="Picture 8">
            <a:extLst>
              <a:ext uri="{FF2B5EF4-FFF2-40B4-BE49-F238E27FC236}">
                <a16:creationId xmlns:a16="http://schemas.microsoft.com/office/drawing/2014/main" id="{C909E10F-FA6C-4BD0-9CB5-0E5DA180EC9C}"/>
              </a:ext>
            </a:extLst>
          </p:cNvPr>
          <p:cNvPicPr>
            <a:picLocks noChangeAspect="1"/>
          </p:cNvPicPr>
          <p:nvPr/>
        </p:nvPicPr>
        <p:blipFill rotWithShape="1">
          <a:blip r:embed="rId5"/>
          <a:srcRect b="12951"/>
          <a:stretch/>
        </p:blipFill>
        <p:spPr>
          <a:xfrm>
            <a:off x="6283099" y="2095500"/>
            <a:ext cx="4391025" cy="4145707"/>
          </a:xfrm>
          <a:prstGeom prst="rect">
            <a:avLst/>
          </a:prstGeom>
        </p:spPr>
      </p:pic>
    </p:spTree>
    <p:extLst>
      <p:ext uri="{BB962C8B-B14F-4D97-AF65-F5344CB8AC3E}">
        <p14:creationId xmlns:p14="http://schemas.microsoft.com/office/powerpoint/2010/main" val="444213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Sine &amp; Cosine Rules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521-533</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The Sine Rule; The Cosine Rule</a:t>
            </a:r>
          </a:p>
        </p:txBody>
      </p:sp>
      <p:pic>
        <p:nvPicPr>
          <p:cNvPr id="9" name="Picture 8">
            <a:extLst>
              <a:ext uri="{FF2B5EF4-FFF2-40B4-BE49-F238E27FC236}">
                <a16:creationId xmlns:a16="http://schemas.microsoft.com/office/drawing/2014/main" id="{22491073-671D-40F5-8B43-77A766A3FAAB}"/>
              </a:ext>
            </a:extLst>
          </p:cNvPr>
          <p:cNvPicPr>
            <a:picLocks noChangeAspect="1"/>
          </p:cNvPicPr>
          <p:nvPr/>
        </p:nvPicPr>
        <p:blipFill>
          <a:blip r:embed="rId4"/>
          <a:stretch>
            <a:fillRect/>
          </a:stretch>
        </p:blipFill>
        <p:spPr>
          <a:xfrm>
            <a:off x="1017922" y="2042861"/>
            <a:ext cx="3297404" cy="2054121"/>
          </a:xfrm>
          <a:prstGeom prst="rect">
            <a:avLst/>
          </a:prstGeom>
        </p:spPr>
      </p:pic>
      <p:pic>
        <p:nvPicPr>
          <p:cNvPr id="10" name="Picture 9">
            <a:extLst>
              <a:ext uri="{FF2B5EF4-FFF2-40B4-BE49-F238E27FC236}">
                <a16:creationId xmlns:a16="http://schemas.microsoft.com/office/drawing/2014/main" id="{C167DA68-4190-40B4-B54C-FC9539A94BD7}"/>
              </a:ext>
            </a:extLst>
          </p:cNvPr>
          <p:cNvPicPr>
            <a:picLocks noChangeAspect="1"/>
          </p:cNvPicPr>
          <p:nvPr/>
        </p:nvPicPr>
        <p:blipFill rotWithShape="1">
          <a:blip r:embed="rId5"/>
          <a:srcRect b="10679"/>
          <a:stretch/>
        </p:blipFill>
        <p:spPr>
          <a:xfrm>
            <a:off x="6251015" y="4333757"/>
            <a:ext cx="3005280" cy="1916290"/>
          </a:xfrm>
          <a:prstGeom prst="rect">
            <a:avLst/>
          </a:prstGeom>
        </p:spPr>
      </p:pic>
      <p:pic>
        <p:nvPicPr>
          <p:cNvPr id="11" name="Picture 10">
            <a:extLst>
              <a:ext uri="{FF2B5EF4-FFF2-40B4-BE49-F238E27FC236}">
                <a16:creationId xmlns:a16="http://schemas.microsoft.com/office/drawing/2014/main" id="{F4C3EDE7-0D80-45DA-B45C-1D16F76E298D}"/>
              </a:ext>
            </a:extLst>
          </p:cNvPr>
          <p:cNvPicPr>
            <a:picLocks noChangeAspect="1"/>
          </p:cNvPicPr>
          <p:nvPr/>
        </p:nvPicPr>
        <p:blipFill>
          <a:blip r:embed="rId6"/>
          <a:stretch>
            <a:fillRect/>
          </a:stretch>
        </p:blipFill>
        <p:spPr>
          <a:xfrm>
            <a:off x="6281987" y="2042861"/>
            <a:ext cx="3872665" cy="2019488"/>
          </a:xfrm>
          <a:prstGeom prst="rect">
            <a:avLst/>
          </a:prstGeom>
        </p:spPr>
      </p:pic>
      <p:pic>
        <p:nvPicPr>
          <p:cNvPr id="12" name="Picture 11">
            <a:extLst>
              <a:ext uri="{FF2B5EF4-FFF2-40B4-BE49-F238E27FC236}">
                <a16:creationId xmlns:a16="http://schemas.microsoft.com/office/drawing/2014/main" id="{CF098C74-B426-4CE5-BC54-40ABB4936B23}"/>
              </a:ext>
            </a:extLst>
          </p:cNvPr>
          <p:cNvPicPr>
            <a:picLocks noChangeAspect="1"/>
          </p:cNvPicPr>
          <p:nvPr/>
        </p:nvPicPr>
        <p:blipFill>
          <a:blip r:embed="rId7"/>
          <a:stretch>
            <a:fillRect/>
          </a:stretch>
        </p:blipFill>
        <p:spPr>
          <a:xfrm>
            <a:off x="1086351" y="4349980"/>
            <a:ext cx="3581902" cy="1912461"/>
          </a:xfrm>
          <a:prstGeom prst="rect">
            <a:avLst/>
          </a:prstGeom>
        </p:spPr>
      </p:pic>
    </p:spTree>
    <p:extLst>
      <p:ext uri="{BB962C8B-B14F-4D97-AF65-F5344CB8AC3E}">
        <p14:creationId xmlns:p14="http://schemas.microsoft.com/office/powerpoint/2010/main" val="912580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E: Probability</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5"/>
            <a:ext cx="6372665" cy="1366916"/>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33A854CA-BEED-47A7-9CC2-263E3B587BDE}"/>
              </a:ext>
            </a:extLst>
          </p:cNvPr>
          <p:cNvPicPr>
            <a:picLocks noChangeAspect="1"/>
          </p:cNvPicPr>
          <p:nvPr/>
        </p:nvPicPr>
        <p:blipFill>
          <a:blip r:embed="rId2"/>
          <a:stretch>
            <a:fillRect/>
          </a:stretch>
        </p:blipFill>
        <p:spPr>
          <a:xfrm>
            <a:off x="3041992" y="2662532"/>
            <a:ext cx="6096458" cy="1079474"/>
          </a:xfrm>
          <a:prstGeom prst="rect">
            <a:avLst/>
          </a:prstGeom>
        </p:spPr>
      </p:pic>
    </p:spTree>
    <p:extLst>
      <p:ext uri="{BB962C8B-B14F-4D97-AF65-F5344CB8AC3E}">
        <p14:creationId xmlns:p14="http://schemas.microsoft.com/office/powerpoint/2010/main" val="69000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Venn Diagrams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51544139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pPr algn="l"/>
                          <a14:m>
                            <m:oMathPara xmlns:m="http://schemas.openxmlformats.org/officeDocument/2006/math">
                              <m:oMathParaPr>
                                <m:jc m:val="left"/>
                              </m:oMathParaPr>
                              <m:oMath xmlns:m="http://schemas.openxmlformats.org/officeDocument/2006/math">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𝑏</m:t>
                                    </m:r>
                                  </m:e>
                                </m:d>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𝑃</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ea typeface="Cambria Math" panose="02040503050406030204" pitchFamily="18" charset="0"/>
                                      </a:rPr>
                                      <m:t>𝐵</m:t>
                                    </m:r>
                                  </m:e>
                                </m:d>
                              </m:oMath>
                            </m:oMathPara>
                          </a14:m>
                          <a:endParaRPr lang="en-GB" b="0" dirty="0">
                            <a:solidFill>
                              <a:schemeClr val="tx1"/>
                            </a:solidFill>
                            <a:ea typeface="Cambria Math" panose="02040503050406030204" pitchFamily="18" charset="0"/>
                          </a:endParaRPr>
                        </a:p>
                        <a:p>
                          <a:pPr algn="l"/>
                          <a14:m>
                            <m:oMathPara xmlns:m="http://schemas.openxmlformats.org/officeDocument/2006/math">
                              <m:oMathParaPr>
                                <m:jc m:val="left"/>
                              </m:oMathParaPr>
                              <m:oMath xmlns:m="http://schemas.openxmlformats.org/officeDocument/2006/math">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𝑐</m:t>
                                    </m:r>
                                  </m:e>
                                </m:d>
                                <m:r>
                                  <a:rPr lang="en-GB" b="0" i="1" smtClean="0">
                                    <a:solidFill>
                                      <a:schemeClr val="tx1"/>
                                    </a:solidFill>
                                    <a:latin typeface="Cambria Math" panose="02040503050406030204" pitchFamily="18" charset="0"/>
                                  </a:rPr>
                                  <m:t>𝐿𝑖𝑠𝑡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𝑒𝑙𝑒𝑚𝑒𝑛𝑡𝑠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ea typeface="Cambria Math" panose="02040503050406030204" pitchFamily="18" charset="0"/>
                                  </a:rPr>
                                  <m:t>𝐵</m:t>
                                </m:r>
                              </m:oMath>
                            </m:oMathPara>
                          </a14:m>
                          <a:endParaRPr lang="en-GB" b="0" dirty="0">
                            <a:solidFill>
                              <a:schemeClr val="tx1"/>
                            </a:solidFill>
                            <a:ea typeface="Cambria Math" panose="02040503050406030204" pitchFamily="18" charset="0"/>
                          </a:endParaRPr>
                        </a:p>
                        <a:p>
                          <a:pPr algn="l"/>
                          <a14:m>
                            <m:oMathPara xmlns:m="http://schemas.openxmlformats.org/officeDocument/2006/math">
                              <m:oMathParaPr>
                                <m:jc m:val="left"/>
                              </m:oMathParaPr>
                              <m:oMath xmlns:m="http://schemas.openxmlformats.org/officeDocument/2006/math">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𝑑</m:t>
                                    </m:r>
                                  </m:e>
                                </m:d>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𝑃</m:t>
                                </m:r>
                                <m:r>
                                  <a:rPr lang="en-GB" b="0" i="1" smtClean="0">
                                    <a:solidFill>
                                      <a:schemeClr val="tx1"/>
                                    </a:solidFill>
                                    <a:latin typeface="Cambria Math" panose="02040503050406030204" pitchFamily="18" charset="0"/>
                                  </a:rPr>
                                  <m:t>(</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𝐴</m:t>
                                    </m:r>
                                  </m:e>
                                  <m:sup>
                                    <m:r>
                                      <a:rPr lang="en-GB" b="0" i="1" smtClean="0">
                                        <a:solidFill>
                                          <a:schemeClr val="tx1"/>
                                        </a:solidFill>
                                        <a:latin typeface="Cambria Math" panose="02040503050406030204" pitchFamily="18" charset="0"/>
                                      </a:rPr>
                                      <m:t>′</m:t>
                                    </m:r>
                                  </m:sup>
                                </m:sSup>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51544139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30" r="-100232" b="-391"/>
                          </a:stretch>
                        </a:blip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372-380</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Venn Diagrams </a:t>
            </a:r>
          </a:p>
        </p:txBody>
      </p:sp>
      <p:pic>
        <p:nvPicPr>
          <p:cNvPr id="3" name="Picture 2">
            <a:extLst>
              <a:ext uri="{FF2B5EF4-FFF2-40B4-BE49-F238E27FC236}">
                <a16:creationId xmlns:a16="http://schemas.microsoft.com/office/drawing/2014/main" id="{230D31B9-1B0A-42CF-AE07-D36D206BE93C}"/>
              </a:ext>
            </a:extLst>
          </p:cNvPr>
          <p:cNvPicPr>
            <a:picLocks noChangeAspect="1"/>
          </p:cNvPicPr>
          <p:nvPr/>
        </p:nvPicPr>
        <p:blipFill>
          <a:blip r:embed="rId5"/>
          <a:stretch>
            <a:fillRect/>
          </a:stretch>
        </p:blipFill>
        <p:spPr>
          <a:xfrm>
            <a:off x="6238875" y="1988608"/>
            <a:ext cx="4926430" cy="2793215"/>
          </a:xfrm>
          <a:prstGeom prst="rect">
            <a:avLst/>
          </a:prstGeom>
        </p:spPr>
      </p:pic>
      <p:pic>
        <p:nvPicPr>
          <p:cNvPr id="9" name="Picture 8">
            <a:extLst>
              <a:ext uri="{FF2B5EF4-FFF2-40B4-BE49-F238E27FC236}">
                <a16:creationId xmlns:a16="http://schemas.microsoft.com/office/drawing/2014/main" id="{D5863FD9-F5AC-4AE2-B256-7C427E983332}"/>
              </a:ext>
            </a:extLst>
          </p:cNvPr>
          <p:cNvPicPr>
            <a:picLocks noChangeAspect="1"/>
          </p:cNvPicPr>
          <p:nvPr/>
        </p:nvPicPr>
        <p:blipFill rotWithShape="1">
          <a:blip r:embed="rId6"/>
          <a:srcRect r="8691" b="7224"/>
          <a:stretch/>
        </p:blipFill>
        <p:spPr>
          <a:xfrm>
            <a:off x="1026695" y="1988608"/>
            <a:ext cx="3765883" cy="3481750"/>
          </a:xfrm>
          <a:prstGeom prst="rect">
            <a:avLst/>
          </a:prstGeom>
        </p:spPr>
      </p:pic>
    </p:spTree>
    <p:extLst>
      <p:ext uri="{BB962C8B-B14F-4D97-AF65-F5344CB8AC3E}">
        <p14:creationId xmlns:p14="http://schemas.microsoft.com/office/powerpoint/2010/main" val="1791748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1589649" y="936884"/>
            <a:ext cx="9326880"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F: Statistics</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6"/>
            <a:ext cx="6372665" cy="2028096"/>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901292BF-5FBE-4295-8AE8-F8FDB43B7155}"/>
              </a:ext>
            </a:extLst>
          </p:cNvPr>
          <p:cNvPicPr>
            <a:picLocks noChangeAspect="1"/>
          </p:cNvPicPr>
          <p:nvPr/>
        </p:nvPicPr>
        <p:blipFill>
          <a:blip r:embed="rId2"/>
          <a:stretch>
            <a:fillRect/>
          </a:stretch>
        </p:blipFill>
        <p:spPr>
          <a:xfrm>
            <a:off x="3041992" y="2611827"/>
            <a:ext cx="6096176" cy="1749158"/>
          </a:xfrm>
          <a:prstGeom prst="rect">
            <a:avLst/>
          </a:prstGeom>
        </p:spPr>
      </p:pic>
    </p:spTree>
    <p:extLst>
      <p:ext uri="{BB962C8B-B14F-4D97-AF65-F5344CB8AC3E}">
        <p14:creationId xmlns:p14="http://schemas.microsoft.com/office/powerpoint/2010/main" val="1195377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normAutofit fontScale="90000"/>
          </a:bodyPr>
          <a:lstStyle/>
          <a:p>
            <a:pPr algn="ctr"/>
            <a:r>
              <a:rPr lang="en-GB" b="1" dirty="0">
                <a:latin typeface="+mn-lt"/>
              </a:rPr>
              <a:t>Box Plots/Quartiles/Comparing Distributions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06253751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3088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chemeClr val="bg1"/>
                </a:solidFill>
              </a:rPr>
              <a:t>Clips </a:t>
            </a:r>
            <a:r>
              <a:rPr lang="en-GB" sz="1050" b="1" dirty="0">
                <a:solidFill>
                  <a:schemeClr val="bg1"/>
                </a:solidFill>
              </a:rPr>
              <a:t>434-436; 440;  411; 432-433; 439</a:t>
            </a:r>
            <a:endParaRPr lang="en-GB" sz="1200" b="1" dirty="0">
              <a:solidFill>
                <a:schemeClr val="bg1"/>
              </a:solidFill>
            </a:endParaRP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Box Plots</a:t>
            </a:r>
          </a:p>
        </p:txBody>
      </p:sp>
      <p:pic>
        <p:nvPicPr>
          <p:cNvPr id="9" name="Picture 8">
            <a:extLst>
              <a:ext uri="{FF2B5EF4-FFF2-40B4-BE49-F238E27FC236}">
                <a16:creationId xmlns:a16="http://schemas.microsoft.com/office/drawing/2014/main" id="{9405BE5F-61EC-4EAE-A949-A09886F98B92}"/>
              </a:ext>
            </a:extLst>
          </p:cNvPr>
          <p:cNvPicPr>
            <a:picLocks noChangeAspect="1"/>
          </p:cNvPicPr>
          <p:nvPr/>
        </p:nvPicPr>
        <p:blipFill>
          <a:blip r:embed="rId4"/>
          <a:stretch>
            <a:fillRect/>
          </a:stretch>
        </p:blipFill>
        <p:spPr>
          <a:xfrm>
            <a:off x="6176210" y="1988596"/>
            <a:ext cx="5133934" cy="3000499"/>
          </a:xfrm>
          <a:prstGeom prst="rect">
            <a:avLst/>
          </a:prstGeom>
        </p:spPr>
      </p:pic>
      <p:pic>
        <p:nvPicPr>
          <p:cNvPr id="10" name="Picture 9">
            <a:extLst>
              <a:ext uri="{FF2B5EF4-FFF2-40B4-BE49-F238E27FC236}">
                <a16:creationId xmlns:a16="http://schemas.microsoft.com/office/drawing/2014/main" id="{59B26380-EE6C-4981-9DD4-EDFFAD2DF7A2}"/>
              </a:ext>
            </a:extLst>
          </p:cNvPr>
          <p:cNvPicPr>
            <a:picLocks noChangeAspect="1"/>
          </p:cNvPicPr>
          <p:nvPr/>
        </p:nvPicPr>
        <p:blipFill>
          <a:blip r:embed="rId5"/>
          <a:stretch>
            <a:fillRect/>
          </a:stretch>
        </p:blipFill>
        <p:spPr>
          <a:xfrm>
            <a:off x="881856" y="1988596"/>
            <a:ext cx="5005597" cy="3445210"/>
          </a:xfrm>
          <a:prstGeom prst="rect">
            <a:avLst/>
          </a:prstGeom>
        </p:spPr>
      </p:pic>
    </p:spTree>
    <p:extLst>
      <p:ext uri="{BB962C8B-B14F-4D97-AF65-F5344CB8AC3E}">
        <p14:creationId xmlns:p14="http://schemas.microsoft.com/office/powerpoint/2010/main" val="1611276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normAutofit/>
          </a:bodyPr>
          <a:lstStyle/>
          <a:p>
            <a:pPr algn="ctr"/>
            <a:r>
              <a:rPr lang="en-GB" b="1" dirty="0">
                <a:latin typeface="+mn-lt"/>
              </a:rPr>
              <a:t>Capture/Recapture</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93109533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872-873</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Capture Recapture </a:t>
            </a:r>
          </a:p>
        </p:txBody>
      </p:sp>
      <p:pic>
        <p:nvPicPr>
          <p:cNvPr id="3" name="Picture 2">
            <a:extLst>
              <a:ext uri="{FF2B5EF4-FFF2-40B4-BE49-F238E27FC236}">
                <a16:creationId xmlns:a16="http://schemas.microsoft.com/office/drawing/2014/main" id="{890D3BA7-33E6-4BD7-A5F2-5E7C5F6C24C8}"/>
              </a:ext>
            </a:extLst>
          </p:cNvPr>
          <p:cNvPicPr>
            <a:picLocks noChangeAspect="1"/>
          </p:cNvPicPr>
          <p:nvPr/>
        </p:nvPicPr>
        <p:blipFill>
          <a:blip r:embed="rId4"/>
          <a:stretch>
            <a:fillRect/>
          </a:stretch>
        </p:blipFill>
        <p:spPr>
          <a:xfrm>
            <a:off x="6260431" y="2055394"/>
            <a:ext cx="4878020" cy="2243889"/>
          </a:xfrm>
          <a:prstGeom prst="rect">
            <a:avLst/>
          </a:prstGeom>
        </p:spPr>
      </p:pic>
      <p:pic>
        <p:nvPicPr>
          <p:cNvPr id="9" name="Picture 8">
            <a:extLst>
              <a:ext uri="{FF2B5EF4-FFF2-40B4-BE49-F238E27FC236}">
                <a16:creationId xmlns:a16="http://schemas.microsoft.com/office/drawing/2014/main" id="{BDEF1532-4848-480F-8837-80389F6AD65F}"/>
              </a:ext>
            </a:extLst>
          </p:cNvPr>
          <p:cNvPicPr>
            <a:picLocks noChangeAspect="1"/>
          </p:cNvPicPr>
          <p:nvPr/>
        </p:nvPicPr>
        <p:blipFill>
          <a:blip r:embed="rId5"/>
          <a:stretch>
            <a:fillRect/>
          </a:stretch>
        </p:blipFill>
        <p:spPr>
          <a:xfrm>
            <a:off x="934953" y="2078592"/>
            <a:ext cx="4937336" cy="2060271"/>
          </a:xfrm>
          <a:prstGeom prst="rect">
            <a:avLst/>
          </a:prstGeom>
        </p:spPr>
      </p:pic>
    </p:spTree>
    <p:extLst>
      <p:ext uri="{BB962C8B-B14F-4D97-AF65-F5344CB8AC3E}">
        <p14:creationId xmlns:p14="http://schemas.microsoft.com/office/powerpoint/2010/main" val="2236250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EA9EC70-736E-491E-9042-63651D3E8C4C}"/>
              </a:ext>
            </a:extLst>
          </p:cNvPr>
          <p:cNvSpPr txBox="1">
            <a:spLocks/>
          </p:cNvSpPr>
          <p:nvPr/>
        </p:nvSpPr>
        <p:spPr>
          <a:xfrm>
            <a:off x="10675759" y="1722094"/>
            <a:ext cx="1364940" cy="5100740"/>
          </a:xfrm>
          <a:prstGeom prst="rect">
            <a:avLst/>
          </a:prstGeom>
          <a:solidFill>
            <a:schemeClr val="accent6">
              <a:lumMod val="75000"/>
            </a:schemeClr>
          </a:solidFill>
        </p:spPr>
        <p:txBody>
          <a:bodyPr vert="vert270"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bg1"/>
                </a:solidFill>
              </a:rPr>
              <a:t>Advanced Information – 3H</a:t>
            </a:r>
          </a:p>
          <a:p>
            <a:pPr marL="0" indent="0" algn="ctr">
              <a:buNone/>
            </a:pPr>
            <a:r>
              <a:rPr lang="en-GB" b="1" dirty="0">
                <a:solidFill>
                  <a:schemeClr val="bg1"/>
                </a:solidFill>
              </a:rPr>
              <a:t>Calculator</a:t>
            </a:r>
          </a:p>
        </p:txBody>
      </p:sp>
      <p:pic>
        <p:nvPicPr>
          <p:cNvPr id="14" name="Picture 4" descr="Calculator Icon | Download Flat Round icons | IconsPedia">
            <a:extLst>
              <a:ext uri="{FF2B5EF4-FFF2-40B4-BE49-F238E27FC236}">
                <a16:creationId xmlns:a16="http://schemas.microsoft.com/office/drawing/2014/main" id="{DCB4860E-D798-4E04-84A5-61E69127A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9168" y="155917"/>
            <a:ext cx="1391530" cy="13915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417C2AA-C700-4C07-8256-8348C8D3852A}"/>
              </a:ext>
            </a:extLst>
          </p:cNvPr>
          <p:cNvPicPr>
            <a:picLocks noChangeAspect="1"/>
          </p:cNvPicPr>
          <p:nvPr/>
        </p:nvPicPr>
        <p:blipFill>
          <a:blip r:embed="rId3"/>
          <a:stretch>
            <a:fillRect/>
          </a:stretch>
        </p:blipFill>
        <p:spPr>
          <a:xfrm>
            <a:off x="151301" y="83794"/>
            <a:ext cx="5259848" cy="1533379"/>
          </a:xfrm>
          <a:prstGeom prst="rect">
            <a:avLst/>
          </a:prstGeom>
        </p:spPr>
      </p:pic>
      <p:pic>
        <p:nvPicPr>
          <p:cNvPr id="3" name="Picture 2">
            <a:extLst>
              <a:ext uri="{FF2B5EF4-FFF2-40B4-BE49-F238E27FC236}">
                <a16:creationId xmlns:a16="http://schemas.microsoft.com/office/drawing/2014/main" id="{1D1300A7-EC31-4EA2-9932-613D86757C10}"/>
              </a:ext>
            </a:extLst>
          </p:cNvPr>
          <p:cNvPicPr>
            <a:picLocks noChangeAspect="1"/>
          </p:cNvPicPr>
          <p:nvPr/>
        </p:nvPicPr>
        <p:blipFill>
          <a:blip r:embed="rId4"/>
          <a:stretch>
            <a:fillRect/>
          </a:stretch>
        </p:blipFill>
        <p:spPr>
          <a:xfrm>
            <a:off x="137014" y="1722095"/>
            <a:ext cx="5259848" cy="3521348"/>
          </a:xfrm>
          <a:prstGeom prst="rect">
            <a:avLst/>
          </a:prstGeom>
        </p:spPr>
      </p:pic>
      <p:pic>
        <p:nvPicPr>
          <p:cNvPr id="4" name="Picture 3">
            <a:extLst>
              <a:ext uri="{FF2B5EF4-FFF2-40B4-BE49-F238E27FC236}">
                <a16:creationId xmlns:a16="http://schemas.microsoft.com/office/drawing/2014/main" id="{50AEAE9D-B709-4891-8C57-3DECA1078826}"/>
              </a:ext>
            </a:extLst>
          </p:cNvPr>
          <p:cNvPicPr>
            <a:picLocks noChangeAspect="1"/>
          </p:cNvPicPr>
          <p:nvPr/>
        </p:nvPicPr>
        <p:blipFill>
          <a:blip r:embed="rId5"/>
          <a:stretch>
            <a:fillRect/>
          </a:stretch>
        </p:blipFill>
        <p:spPr>
          <a:xfrm>
            <a:off x="119807" y="5325808"/>
            <a:ext cx="5259848" cy="1497719"/>
          </a:xfrm>
          <a:prstGeom prst="rect">
            <a:avLst/>
          </a:prstGeom>
        </p:spPr>
      </p:pic>
      <p:pic>
        <p:nvPicPr>
          <p:cNvPr id="5" name="Picture 4">
            <a:extLst>
              <a:ext uri="{FF2B5EF4-FFF2-40B4-BE49-F238E27FC236}">
                <a16:creationId xmlns:a16="http://schemas.microsoft.com/office/drawing/2014/main" id="{F76AFAA5-E129-4B75-AE2E-4C3F05EE0BB0}"/>
              </a:ext>
            </a:extLst>
          </p:cNvPr>
          <p:cNvPicPr>
            <a:picLocks noChangeAspect="1"/>
          </p:cNvPicPr>
          <p:nvPr/>
        </p:nvPicPr>
        <p:blipFill>
          <a:blip r:embed="rId6"/>
          <a:stretch>
            <a:fillRect/>
          </a:stretch>
        </p:blipFill>
        <p:spPr>
          <a:xfrm>
            <a:off x="5518484" y="126684"/>
            <a:ext cx="5084313" cy="1723496"/>
          </a:xfrm>
          <a:prstGeom prst="rect">
            <a:avLst/>
          </a:prstGeom>
        </p:spPr>
      </p:pic>
      <p:pic>
        <p:nvPicPr>
          <p:cNvPr id="6" name="Picture 5">
            <a:extLst>
              <a:ext uri="{FF2B5EF4-FFF2-40B4-BE49-F238E27FC236}">
                <a16:creationId xmlns:a16="http://schemas.microsoft.com/office/drawing/2014/main" id="{B7CA45C7-CD5F-4A1E-AB27-5BFF11B54362}"/>
              </a:ext>
            </a:extLst>
          </p:cNvPr>
          <p:cNvPicPr>
            <a:picLocks noChangeAspect="1"/>
          </p:cNvPicPr>
          <p:nvPr/>
        </p:nvPicPr>
        <p:blipFill>
          <a:blip r:embed="rId7"/>
          <a:stretch>
            <a:fillRect/>
          </a:stretch>
        </p:blipFill>
        <p:spPr>
          <a:xfrm>
            <a:off x="5518484" y="1971285"/>
            <a:ext cx="5084313" cy="2284506"/>
          </a:xfrm>
          <a:prstGeom prst="rect">
            <a:avLst/>
          </a:prstGeom>
        </p:spPr>
      </p:pic>
      <p:pic>
        <p:nvPicPr>
          <p:cNvPr id="7" name="Picture 6">
            <a:extLst>
              <a:ext uri="{FF2B5EF4-FFF2-40B4-BE49-F238E27FC236}">
                <a16:creationId xmlns:a16="http://schemas.microsoft.com/office/drawing/2014/main" id="{7B6E2DA1-5A8F-4BF0-8980-C61DD1DC6F95}"/>
              </a:ext>
            </a:extLst>
          </p:cNvPr>
          <p:cNvPicPr>
            <a:picLocks noChangeAspect="1"/>
          </p:cNvPicPr>
          <p:nvPr/>
        </p:nvPicPr>
        <p:blipFill>
          <a:blip r:embed="rId8"/>
          <a:stretch>
            <a:fillRect/>
          </a:stretch>
        </p:blipFill>
        <p:spPr>
          <a:xfrm>
            <a:off x="5518484" y="4376896"/>
            <a:ext cx="5084313" cy="647409"/>
          </a:xfrm>
          <a:prstGeom prst="rect">
            <a:avLst/>
          </a:prstGeom>
        </p:spPr>
      </p:pic>
      <p:pic>
        <p:nvPicPr>
          <p:cNvPr id="8" name="Picture 7">
            <a:extLst>
              <a:ext uri="{FF2B5EF4-FFF2-40B4-BE49-F238E27FC236}">
                <a16:creationId xmlns:a16="http://schemas.microsoft.com/office/drawing/2014/main" id="{D77A73F3-0F40-40E2-8BD2-D42FC44657D3}"/>
              </a:ext>
            </a:extLst>
          </p:cNvPr>
          <p:cNvPicPr>
            <a:picLocks noChangeAspect="1"/>
          </p:cNvPicPr>
          <p:nvPr/>
        </p:nvPicPr>
        <p:blipFill>
          <a:blip r:embed="rId9"/>
          <a:stretch>
            <a:fillRect/>
          </a:stretch>
        </p:blipFill>
        <p:spPr>
          <a:xfrm>
            <a:off x="5518484" y="5145410"/>
            <a:ext cx="5084313" cy="867425"/>
          </a:xfrm>
          <a:prstGeom prst="rect">
            <a:avLst/>
          </a:prstGeom>
        </p:spPr>
      </p:pic>
    </p:spTree>
    <p:extLst>
      <p:ext uri="{BB962C8B-B14F-4D97-AF65-F5344CB8AC3E}">
        <p14:creationId xmlns:p14="http://schemas.microsoft.com/office/powerpoint/2010/main" val="308390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A: Number</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5"/>
            <a:ext cx="6372665" cy="1366914"/>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1CE8E65D-D744-4505-8C6C-44C43645FD77}"/>
              </a:ext>
            </a:extLst>
          </p:cNvPr>
          <p:cNvPicPr>
            <a:picLocks noChangeAspect="1"/>
          </p:cNvPicPr>
          <p:nvPr/>
        </p:nvPicPr>
        <p:blipFill>
          <a:blip r:embed="rId2"/>
          <a:stretch>
            <a:fillRect/>
          </a:stretch>
        </p:blipFill>
        <p:spPr>
          <a:xfrm>
            <a:off x="3052692" y="2688102"/>
            <a:ext cx="6110950" cy="1082040"/>
          </a:xfrm>
          <a:prstGeom prst="rect">
            <a:avLst/>
          </a:prstGeom>
        </p:spPr>
      </p:pic>
    </p:spTree>
    <p:extLst>
      <p:ext uri="{BB962C8B-B14F-4D97-AF65-F5344CB8AC3E}">
        <p14:creationId xmlns:p14="http://schemas.microsoft.com/office/powerpoint/2010/main" val="3048686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A: Number</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5"/>
            <a:ext cx="6372665" cy="2028096"/>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C602E9F3-60E0-4923-94D2-68C4975E7FFC}"/>
              </a:ext>
            </a:extLst>
          </p:cNvPr>
          <p:cNvSpPr/>
          <p:nvPr/>
        </p:nvSpPr>
        <p:spPr>
          <a:xfrm>
            <a:off x="9467561" y="2951748"/>
            <a:ext cx="2580060" cy="1828800"/>
          </a:xfrm>
          <a:prstGeom prst="wedgeRectCallout">
            <a:avLst>
              <a:gd name="adj1" fmla="val -45585"/>
              <a:gd name="adj2" fmla="val 413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topic has been included in the previous revision booklet (paper 1) or in the first part of this booklet (paper 2).</a:t>
            </a:r>
          </a:p>
        </p:txBody>
      </p:sp>
      <p:pic>
        <p:nvPicPr>
          <p:cNvPr id="10" name="Picture 9">
            <a:extLst>
              <a:ext uri="{FF2B5EF4-FFF2-40B4-BE49-F238E27FC236}">
                <a16:creationId xmlns:a16="http://schemas.microsoft.com/office/drawing/2014/main" id="{6FC4DB8B-D72C-4F37-859B-0EE930DE63F4}"/>
              </a:ext>
            </a:extLst>
          </p:cNvPr>
          <p:cNvPicPr>
            <a:picLocks noChangeAspect="1"/>
          </p:cNvPicPr>
          <p:nvPr/>
        </p:nvPicPr>
        <p:blipFill>
          <a:blip r:embed="rId2"/>
          <a:stretch>
            <a:fillRect/>
          </a:stretch>
        </p:blipFill>
        <p:spPr>
          <a:xfrm>
            <a:off x="3094895" y="2662310"/>
            <a:ext cx="6072349" cy="1770244"/>
          </a:xfrm>
          <a:prstGeom prst="rect">
            <a:avLst/>
          </a:prstGeom>
        </p:spPr>
      </p:pic>
      <p:cxnSp>
        <p:nvCxnSpPr>
          <p:cNvPr id="6" name="Straight Arrow Connector 5">
            <a:extLst>
              <a:ext uri="{FF2B5EF4-FFF2-40B4-BE49-F238E27FC236}">
                <a16:creationId xmlns:a16="http://schemas.microsoft.com/office/drawing/2014/main" id="{52D01880-E6DA-49BB-A7A9-4D0071B9340F}"/>
              </a:ext>
            </a:extLst>
          </p:cNvPr>
          <p:cNvCxnSpPr>
            <a:cxnSpLocks/>
          </p:cNvCxnSpPr>
          <p:nvPr/>
        </p:nvCxnSpPr>
        <p:spPr>
          <a:xfrm flipH="1">
            <a:off x="8734925" y="3514026"/>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972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Negative Number</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2748441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 xmlns:m="http://schemas.openxmlformats.org/officeDocument/2006/math">
                                <m:r>
                                  <a:rPr lang="en-GB" b="0" i="1" smtClean="0">
                                    <a:solidFill>
                                      <a:schemeClr val="tx1"/>
                                    </a:solidFill>
                                    <a:latin typeface="Cambria Math" panose="02040503050406030204" pitchFamily="18" charset="0"/>
                                  </a:rPr>
                                  <m:t>5−14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−5 −14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14 −(−5)</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−14 −(−5)</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 xmlns:m="http://schemas.openxmlformats.org/officeDocument/2006/math">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ea typeface="Cambria Math" panose="02040503050406030204" pitchFamily="18" charset="0"/>
                                  </a:rPr>
                                  <m:t>×−3</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−4 </m:t>
                                </m:r>
                                <m:r>
                                  <a:rPr lang="en-GB" b="0" i="1" smtClean="0">
                                    <a:solidFill>
                                      <a:schemeClr val="tx1"/>
                                    </a:solidFill>
                                    <a:latin typeface="Cambria Math" panose="02040503050406030204" pitchFamily="18" charset="0"/>
                                    <a:ea typeface="Cambria Math" panose="02040503050406030204" pitchFamily="18" charset="0"/>
                                  </a:rPr>
                                  <m:t>×</m:t>
                                </m:r>
                                <m:r>
                                  <a:rPr lang="en-GB" b="0" i="1" smtClean="0">
                                    <a:solidFill>
                                      <a:schemeClr val="tx1"/>
                                    </a:solidFill>
                                    <a:latin typeface="Cambria Math" panose="02040503050406030204" pitchFamily="18" charset="0"/>
                                  </a:rPr>
                                  <m:t>−</m:t>
                                </m:r>
                                <m:r>
                                  <a:rPr lang="en-GB" b="0" i="0" smtClean="0">
                                    <a:solidFill>
                                      <a:schemeClr val="tx1"/>
                                    </a:solidFill>
                                    <a:latin typeface="Cambria Math" panose="02040503050406030204" pitchFamily="18" charset="0"/>
                                  </a:rPr>
                                  <m:t>8</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(−25)</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(−5)</m:t>
                                    </m:r>
                                  </m:e>
                                  <m:sup>
                                    <m:r>
                                      <a:rPr lang="en-GB" b="0" i="1" smtClean="0">
                                        <a:solidFill>
                                          <a:schemeClr val="tx1"/>
                                        </a:solidFill>
                                        <a:latin typeface="Cambria Math" panose="02040503050406030204" pitchFamily="18" charset="0"/>
                                      </a:rPr>
                                      <m:t>3</m:t>
                                    </m:r>
                                  </m:sup>
                                </m:sSup>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Para>
                          </a14:m>
                          <a:br>
                            <a:rPr lang="en-GB" b="0" dirty="0">
                              <a:solidFill>
                                <a:schemeClr val="tx1"/>
                              </a:solidFill>
                            </a:rPr>
                          </a:br>
                          <a:br>
                            <a:rPr lang="en-GB" b="0" dirty="0">
                              <a:solidFill>
                                <a:schemeClr val="tx1"/>
                              </a:solidFill>
                            </a:rPr>
                          </a:b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−125 </m:t>
                                </m:r>
                                <m:r>
                                  <a:rPr lang="en-GB" b="0" i="1" smtClean="0">
                                    <a:solidFill>
                                      <a:schemeClr val="tx1"/>
                                    </a:solidFill>
                                    <a:latin typeface="Cambria Math" panose="02040503050406030204" pitchFamily="18" charset="0"/>
                                    <a:ea typeface="Cambria Math" panose="02040503050406030204" pitchFamily="18" charset="0"/>
                                  </a:rPr>
                                  <m:t>÷5</m:t>
                                </m:r>
                              </m:oMath>
                            </m:oMathPara>
                          </a14:m>
                          <a:endParaRPr lang="en-GB" b="0" dirty="0">
                            <a:solidFill>
                              <a:schemeClr val="tx1"/>
                            </a:solidFill>
                          </a:endParaRPr>
                        </a:p>
                        <a:p>
                          <a:endParaRPr lang="en-GB" b="0" dirty="0">
                            <a:solidFill>
                              <a:schemeClr val="tx1"/>
                            </a:solidFill>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−96 </m:t>
                                </m:r>
                                <m:r>
                                  <a:rPr lang="en-GB" b="0" i="1" smtClean="0">
                                    <a:solidFill>
                                      <a:schemeClr val="tx1"/>
                                    </a:solidFill>
                                    <a:latin typeface="Cambria Math" panose="02040503050406030204" pitchFamily="18" charset="0"/>
                                    <a:ea typeface="Cambria Math" panose="02040503050406030204" pitchFamily="18" charset="0"/>
                                  </a:rPr>
                                  <m:t>÷−4</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𝑊𝑜𝑟𝑘</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𝑜𝑢𝑡</m:t>
                                </m:r>
                              </m:oMath>
                            </m:oMathPara>
                          </a14:m>
                          <a:br>
                            <a:rPr lang="en-GB" b="0" dirty="0">
                              <a:solidFill>
                                <a:schemeClr val="tx1"/>
                              </a:solidFill>
                            </a:rPr>
                          </a:br>
                          <a:br>
                            <a:rPr lang="en-GB" b="0" dirty="0">
                              <a:solidFill>
                                <a:schemeClr val="tx1"/>
                              </a:solidFill>
                            </a:rPr>
                          </a:b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+7 </m:t>
                                </m:r>
                                <m:r>
                                  <a:rPr lang="en-GB" b="0" i="1" smtClean="0">
                                    <a:solidFill>
                                      <a:schemeClr val="tx1"/>
                                    </a:solidFill>
                                    <a:latin typeface="Cambria Math" panose="02040503050406030204" pitchFamily="18" charset="0"/>
                                  </a:rPr>
                                  <m:t>𝑤h𝑒𝑛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=−3</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02748441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38-44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Negative Number</a:t>
            </a:r>
          </a:p>
        </p:txBody>
      </p:sp>
    </p:spTree>
    <p:extLst>
      <p:ext uri="{BB962C8B-B14F-4D97-AF65-F5344CB8AC3E}">
        <p14:creationId xmlns:p14="http://schemas.microsoft.com/office/powerpoint/2010/main" val="2923814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Bounds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07260876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dirty="0" smtClean="0">
                                    <a:solidFill>
                                      <a:schemeClr val="tx1"/>
                                    </a:solidFill>
                                    <a:latin typeface="Cambria Math" panose="02040503050406030204" pitchFamily="18" charset="0"/>
                                  </a:rPr>
                                  <m:t>𝐻𝑖𝑛𝑡</m:t>
                                </m:r>
                                <m:r>
                                  <a:rPr lang="en-GB" sz="1800" b="0" i="1" dirty="0" smtClean="0">
                                    <a:solidFill>
                                      <a:schemeClr val="tx1"/>
                                    </a:solidFill>
                                    <a:latin typeface="Cambria Math" panose="02040503050406030204" pitchFamily="18" charset="0"/>
                                  </a:rPr>
                                  <m:t>:</m:t>
                                </m:r>
                                <m:r>
                                  <a:rPr lang="en-GB" sz="1800" b="0" i="1" dirty="0" smtClean="0">
                                    <a:solidFill>
                                      <a:schemeClr val="tx1"/>
                                    </a:solidFill>
                                    <a:latin typeface="Cambria Math" panose="02040503050406030204" pitchFamily="18" charset="0"/>
                                  </a:rPr>
                                  <m:t>𝐹𝑖𝑛𝑑</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𝑡h𝑒</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𝑢𝑝𝑝𝑒𝑟</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𝑎𝑛𝑑</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𝑙𝑜𝑤𝑒𝑟</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𝑏𝑜𝑢𝑛𝑑𝑠</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𝑎𝑛𝑑</m:t>
                                </m:r>
                                <m:r>
                                  <a:rPr lang="en-GB" sz="1800" b="0" i="1" dirty="0" smtClean="0">
                                    <a:solidFill>
                                      <a:schemeClr val="tx1"/>
                                    </a:solidFill>
                                    <a:latin typeface="Cambria Math" panose="02040503050406030204" pitchFamily="18" charset="0"/>
                                  </a:rPr>
                                  <m:t> </m:t>
                                </m:r>
                              </m:oMath>
                              <m:oMath xmlns:m="http://schemas.openxmlformats.org/officeDocument/2006/math">
                                <m:r>
                                  <a:rPr lang="en-GB" sz="1800" b="0" i="1" smtClean="0">
                                    <a:solidFill>
                                      <a:schemeClr val="tx1"/>
                                    </a:solidFill>
                                    <a:latin typeface="Cambria Math" panose="02040503050406030204" pitchFamily="18" charset="0"/>
                                  </a:rPr>
                                  <m:t>𝑐𝑜𝑛𝑠𝑖𝑑𝑒𝑟</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𝑡𝑜</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𝑤h𝑎𝑡</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𝑑𝑒𝑔𝑟𝑒𝑒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𝑎𝑐𝑐𝑢𝑟𝑎𝑐𝑦</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𝑡h𝑒𝑦</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𝑎𝑟𝑒</m:t>
                                </m:r>
                                <m:r>
                                  <a:rPr lang="en-GB" sz="1800" b="0" i="1" smtClean="0">
                                    <a:solidFill>
                                      <a:schemeClr val="tx1"/>
                                    </a:solidFill>
                                    <a:latin typeface="Cambria Math" panose="02040503050406030204" pitchFamily="18" charset="0"/>
                                  </a:rPr>
                                  <m:t> </m:t>
                                </m:r>
                              </m:oMath>
                              <m:oMath xmlns:m="http://schemas.openxmlformats.org/officeDocument/2006/math">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𝑠𝑎𝑚𝑒</m:t>
                                </m:r>
                              </m:oMath>
                            </m:oMathPara>
                          </a14:m>
                          <a:endParaRPr lang="en-GB" sz="1800"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endParaRPr lang="en-GB" sz="1800" b="0" dirty="0">
                            <a:solidFill>
                              <a:schemeClr val="tx1"/>
                            </a:solidFill>
                          </a:endParaRPr>
                        </a:p>
                        <a:p>
                          <a:pPr/>
                          <a14:m>
                            <m:oMathPara xmlns:m="http://schemas.openxmlformats.org/officeDocument/2006/math">
                              <m:oMathParaPr>
                                <m:jc m:val="centerGroup"/>
                              </m:oMathParaPr>
                              <m:oMath xmlns:m="http://schemas.openxmlformats.org/officeDocument/2006/math">
                                <m:r>
                                  <a:rPr lang="en-GB" sz="1800" b="0" i="1" dirty="0" smtClean="0">
                                    <a:solidFill>
                                      <a:schemeClr val="tx1"/>
                                    </a:solidFill>
                                    <a:latin typeface="Cambria Math" panose="02040503050406030204" pitchFamily="18" charset="0"/>
                                  </a:rPr>
                                  <m:t>𝐻𝑖𝑛𝑡</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𝑅𝑒𝑎𝑟𝑟𝑎𝑛𝑔𝑒</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𝑓𝑜𝑟𝑚𝑢𝑙𝑎</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𝑡𝑜</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𝑚𝑎𝑘𝑒</m:t>
                                </m:r>
                                <m:r>
                                  <a:rPr lang="en-GB" sz="1800" b="0" i="1" dirty="0" smtClean="0">
                                    <a:solidFill>
                                      <a:schemeClr val="tx1"/>
                                    </a:solidFill>
                                    <a:latin typeface="Cambria Math" panose="02040503050406030204" pitchFamily="18" charset="0"/>
                                  </a:rPr>
                                  <m:t> </m:t>
                                </m:r>
                                <m:r>
                                  <a:rPr lang="en-GB" sz="1800" b="1" i="1" dirty="0" smtClean="0">
                                    <a:solidFill>
                                      <a:schemeClr val="tx1"/>
                                    </a:solidFill>
                                    <a:latin typeface="Cambria Math" panose="02040503050406030204" pitchFamily="18" charset="0"/>
                                  </a:rPr>
                                  <m:t>𝒖</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𝑡h𝑒</m:t>
                                </m:r>
                                <m:r>
                                  <a:rPr lang="en-GB" sz="1800" b="0" i="1" dirty="0" smtClean="0">
                                    <a:solidFill>
                                      <a:schemeClr val="tx1"/>
                                    </a:solidFill>
                                    <a:latin typeface="Cambria Math" panose="02040503050406030204" pitchFamily="18" charset="0"/>
                                  </a:rPr>
                                  <m:t> </m:t>
                                </m:r>
                                <m:r>
                                  <a:rPr lang="en-GB" sz="1800" b="0" i="1" dirty="0" smtClean="0">
                                    <a:solidFill>
                                      <a:schemeClr val="tx1"/>
                                    </a:solidFill>
                                    <a:latin typeface="Cambria Math" panose="02040503050406030204" pitchFamily="18" charset="0"/>
                                  </a:rPr>
                                  <m:t>𝑠𝑢𝑏𝑗𝑒𝑐𝑡</m:t>
                                </m:r>
                              </m:oMath>
                            </m:oMathPara>
                          </a14:m>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07260876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30" r="-100232" b="-39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137-139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Bounds</a:t>
            </a:r>
          </a:p>
        </p:txBody>
      </p:sp>
      <p:pic>
        <p:nvPicPr>
          <p:cNvPr id="3" name="Picture 2">
            <a:extLst>
              <a:ext uri="{FF2B5EF4-FFF2-40B4-BE49-F238E27FC236}">
                <a16:creationId xmlns:a16="http://schemas.microsoft.com/office/drawing/2014/main" id="{985388FB-A0C1-4C5C-8478-5536E0C747FF}"/>
              </a:ext>
            </a:extLst>
          </p:cNvPr>
          <p:cNvPicPr>
            <a:picLocks noChangeAspect="1"/>
          </p:cNvPicPr>
          <p:nvPr/>
        </p:nvPicPr>
        <p:blipFill>
          <a:blip r:embed="rId5"/>
          <a:stretch>
            <a:fillRect/>
          </a:stretch>
        </p:blipFill>
        <p:spPr>
          <a:xfrm>
            <a:off x="6305476" y="2023989"/>
            <a:ext cx="4921652" cy="2041574"/>
          </a:xfrm>
          <a:prstGeom prst="rect">
            <a:avLst/>
          </a:prstGeom>
        </p:spPr>
      </p:pic>
      <p:pic>
        <p:nvPicPr>
          <p:cNvPr id="9" name="Picture 8">
            <a:extLst>
              <a:ext uri="{FF2B5EF4-FFF2-40B4-BE49-F238E27FC236}">
                <a16:creationId xmlns:a16="http://schemas.microsoft.com/office/drawing/2014/main" id="{E3C6439F-4CDD-4159-B1B3-7E854A2B6293}"/>
              </a:ext>
            </a:extLst>
          </p:cNvPr>
          <p:cNvPicPr>
            <a:picLocks noChangeAspect="1"/>
          </p:cNvPicPr>
          <p:nvPr/>
        </p:nvPicPr>
        <p:blipFill>
          <a:blip r:embed="rId6"/>
          <a:stretch>
            <a:fillRect/>
          </a:stretch>
        </p:blipFill>
        <p:spPr>
          <a:xfrm>
            <a:off x="890028" y="2020472"/>
            <a:ext cx="4996497" cy="1377590"/>
          </a:xfrm>
          <a:prstGeom prst="rect">
            <a:avLst/>
          </a:prstGeom>
        </p:spPr>
      </p:pic>
    </p:spTree>
    <p:extLst>
      <p:ext uri="{BB962C8B-B14F-4D97-AF65-F5344CB8AC3E}">
        <p14:creationId xmlns:p14="http://schemas.microsoft.com/office/powerpoint/2010/main" val="3912835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Product Rule for Counting</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671-673</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Product Rule for Counting</a:t>
            </a:r>
          </a:p>
        </p:txBody>
      </p:sp>
      <p:pic>
        <p:nvPicPr>
          <p:cNvPr id="3" name="Picture 2">
            <a:extLst>
              <a:ext uri="{FF2B5EF4-FFF2-40B4-BE49-F238E27FC236}">
                <a16:creationId xmlns:a16="http://schemas.microsoft.com/office/drawing/2014/main" id="{65016BA0-968D-4A97-867B-965CADE975DC}"/>
              </a:ext>
            </a:extLst>
          </p:cNvPr>
          <p:cNvPicPr>
            <a:picLocks noChangeAspect="1"/>
          </p:cNvPicPr>
          <p:nvPr/>
        </p:nvPicPr>
        <p:blipFill>
          <a:blip r:embed="rId4"/>
          <a:stretch>
            <a:fillRect/>
          </a:stretch>
        </p:blipFill>
        <p:spPr>
          <a:xfrm>
            <a:off x="992103" y="2026700"/>
            <a:ext cx="4853353" cy="814974"/>
          </a:xfrm>
          <a:prstGeom prst="rect">
            <a:avLst/>
          </a:prstGeom>
        </p:spPr>
      </p:pic>
      <p:pic>
        <p:nvPicPr>
          <p:cNvPr id="9" name="Picture 8">
            <a:extLst>
              <a:ext uri="{FF2B5EF4-FFF2-40B4-BE49-F238E27FC236}">
                <a16:creationId xmlns:a16="http://schemas.microsoft.com/office/drawing/2014/main" id="{0B41A0CC-0992-4D91-A279-3D047B05F4B4}"/>
              </a:ext>
            </a:extLst>
          </p:cNvPr>
          <p:cNvPicPr>
            <a:picLocks noChangeAspect="1"/>
          </p:cNvPicPr>
          <p:nvPr/>
        </p:nvPicPr>
        <p:blipFill>
          <a:blip r:embed="rId5"/>
          <a:stretch>
            <a:fillRect/>
          </a:stretch>
        </p:blipFill>
        <p:spPr>
          <a:xfrm>
            <a:off x="6238361" y="2046689"/>
            <a:ext cx="4853353" cy="1256162"/>
          </a:xfrm>
          <a:prstGeom prst="rect">
            <a:avLst/>
          </a:prstGeom>
        </p:spPr>
      </p:pic>
      <p:pic>
        <p:nvPicPr>
          <p:cNvPr id="10" name="Picture 9">
            <a:extLst>
              <a:ext uri="{FF2B5EF4-FFF2-40B4-BE49-F238E27FC236}">
                <a16:creationId xmlns:a16="http://schemas.microsoft.com/office/drawing/2014/main" id="{7871FE28-FE8C-4AF3-A20F-037E0EE2E24B}"/>
              </a:ext>
            </a:extLst>
          </p:cNvPr>
          <p:cNvPicPr>
            <a:picLocks noChangeAspect="1"/>
          </p:cNvPicPr>
          <p:nvPr/>
        </p:nvPicPr>
        <p:blipFill>
          <a:blip r:embed="rId6"/>
          <a:stretch>
            <a:fillRect/>
          </a:stretch>
        </p:blipFill>
        <p:spPr>
          <a:xfrm>
            <a:off x="992103" y="4370583"/>
            <a:ext cx="4880064" cy="1073614"/>
          </a:xfrm>
          <a:prstGeom prst="rect">
            <a:avLst/>
          </a:prstGeom>
        </p:spPr>
      </p:pic>
      <p:pic>
        <p:nvPicPr>
          <p:cNvPr id="11" name="Picture 10">
            <a:extLst>
              <a:ext uri="{FF2B5EF4-FFF2-40B4-BE49-F238E27FC236}">
                <a16:creationId xmlns:a16="http://schemas.microsoft.com/office/drawing/2014/main" id="{79DEC924-2004-48F5-A95D-138C71BEEAD7}"/>
              </a:ext>
            </a:extLst>
          </p:cNvPr>
          <p:cNvPicPr>
            <a:picLocks noChangeAspect="1"/>
          </p:cNvPicPr>
          <p:nvPr/>
        </p:nvPicPr>
        <p:blipFill>
          <a:blip r:embed="rId7"/>
          <a:stretch>
            <a:fillRect/>
          </a:stretch>
        </p:blipFill>
        <p:spPr>
          <a:xfrm>
            <a:off x="6238360" y="4370583"/>
            <a:ext cx="4880065" cy="1126169"/>
          </a:xfrm>
          <a:prstGeom prst="rect">
            <a:avLst/>
          </a:prstGeom>
        </p:spPr>
      </p:pic>
    </p:spTree>
    <p:extLst>
      <p:ext uri="{BB962C8B-B14F-4D97-AF65-F5344CB8AC3E}">
        <p14:creationId xmlns:p14="http://schemas.microsoft.com/office/powerpoint/2010/main" val="3019788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B: Algebra</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4"/>
            <a:ext cx="6372665" cy="4314095"/>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C602E9F3-60E0-4923-94D2-68C4975E7FFC}"/>
              </a:ext>
            </a:extLst>
          </p:cNvPr>
          <p:cNvSpPr/>
          <p:nvPr/>
        </p:nvSpPr>
        <p:spPr>
          <a:xfrm>
            <a:off x="9467561" y="2951747"/>
            <a:ext cx="2580060" cy="3080085"/>
          </a:xfrm>
          <a:prstGeom prst="wedgeRectCallout">
            <a:avLst>
              <a:gd name="adj1" fmla="val -45585"/>
              <a:gd name="adj2" fmla="val 413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topics have been included in the previous revision booklet (paper 1) or in the first part of this booklet (paper 2).</a:t>
            </a:r>
          </a:p>
        </p:txBody>
      </p:sp>
      <p:pic>
        <p:nvPicPr>
          <p:cNvPr id="11" name="Picture 10">
            <a:extLst>
              <a:ext uri="{FF2B5EF4-FFF2-40B4-BE49-F238E27FC236}">
                <a16:creationId xmlns:a16="http://schemas.microsoft.com/office/drawing/2014/main" id="{37D654EB-0BE8-426A-8FCE-1EB8CCD5CC69}"/>
              </a:ext>
            </a:extLst>
          </p:cNvPr>
          <p:cNvPicPr>
            <a:picLocks noChangeAspect="1"/>
          </p:cNvPicPr>
          <p:nvPr/>
        </p:nvPicPr>
        <p:blipFill>
          <a:blip r:embed="rId2"/>
          <a:stretch>
            <a:fillRect/>
          </a:stretch>
        </p:blipFill>
        <p:spPr>
          <a:xfrm>
            <a:off x="3062811" y="2618819"/>
            <a:ext cx="6159301" cy="4123511"/>
          </a:xfrm>
          <a:prstGeom prst="rect">
            <a:avLst/>
          </a:prstGeom>
        </p:spPr>
      </p:pic>
      <p:cxnSp>
        <p:nvCxnSpPr>
          <p:cNvPr id="13" name="Straight Arrow Connector 12">
            <a:extLst>
              <a:ext uri="{FF2B5EF4-FFF2-40B4-BE49-F238E27FC236}">
                <a16:creationId xmlns:a16="http://schemas.microsoft.com/office/drawing/2014/main" id="{7E5C95F7-65B3-4A69-AF6D-57DC512A30FF}"/>
              </a:ext>
            </a:extLst>
          </p:cNvPr>
          <p:cNvCxnSpPr>
            <a:cxnSpLocks/>
          </p:cNvCxnSpPr>
          <p:nvPr/>
        </p:nvCxnSpPr>
        <p:spPr>
          <a:xfrm flipH="1">
            <a:off x="8734925" y="3148265"/>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04AD3FD-CC6D-4B54-B73F-F0BA5A3481A5}"/>
              </a:ext>
            </a:extLst>
          </p:cNvPr>
          <p:cNvCxnSpPr>
            <a:cxnSpLocks/>
          </p:cNvCxnSpPr>
          <p:nvPr/>
        </p:nvCxnSpPr>
        <p:spPr>
          <a:xfrm flipH="1">
            <a:off x="8758989" y="3493169"/>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9CAF291-910E-4E9F-A3AD-9632D71F4B50}"/>
              </a:ext>
            </a:extLst>
          </p:cNvPr>
          <p:cNvCxnSpPr>
            <a:cxnSpLocks/>
          </p:cNvCxnSpPr>
          <p:nvPr/>
        </p:nvCxnSpPr>
        <p:spPr>
          <a:xfrm flipH="1">
            <a:off x="8750967" y="5578641"/>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3BA299-E686-4706-BCD6-2BDA180EA1D8}"/>
              </a:ext>
            </a:extLst>
          </p:cNvPr>
          <p:cNvCxnSpPr/>
          <p:nvPr/>
        </p:nvCxnSpPr>
        <p:spPr>
          <a:xfrm flipH="1">
            <a:off x="8758989" y="4519858"/>
            <a:ext cx="708572"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56B99EF-676F-4428-821A-9ED3B759ED37}"/>
              </a:ext>
            </a:extLst>
          </p:cNvPr>
          <p:cNvCxnSpPr>
            <a:cxnSpLocks/>
          </p:cNvCxnSpPr>
          <p:nvPr/>
        </p:nvCxnSpPr>
        <p:spPr>
          <a:xfrm flipH="1">
            <a:off x="8758989" y="5891461"/>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16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Substituting Values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49600965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p>
                          <a:endParaRPr lang="en-GB" b="0" dirty="0">
                            <a:solidFill>
                              <a:schemeClr val="tx1"/>
                            </a:solidFill>
                          </a:endParaRPr>
                        </a:p>
                        <a:p>
                          <a:endParaRPr lang="en-GB" b="0" dirty="0">
                            <a:solidFill>
                              <a:schemeClr val="tx1"/>
                            </a:solidFill>
                          </a:endParaRPr>
                        </a:p>
                        <a:p>
                          <a:pPr/>
                          <a14:m>
                            <m:oMathPara xmlns:m="http://schemas.openxmlformats.org/officeDocument/2006/math">
                              <m:oMathParaPr>
                                <m:jc m:val="left"/>
                              </m:oMathParaPr>
                              <m:oMath xmlns:m="http://schemas.openxmlformats.org/officeDocument/2006/math">
                                <m:r>
                                  <a:rPr lang="en-GB" b="0" i="1" smtClean="0">
                                    <a:solidFill>
                                      <a:schemeClr val="tx1"/>
                                    </a:solidFill>
                                    <a:latin typeface="Cambria Math" panose="02040503050406030204" pitchFamily="18" charset="0"/>
                                  </a:rPr>
                                  <m:t>𝐻𝑖𝑛𝑡</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𝑈𝑠𝑒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𝑄𝑢𝑎𝑑𝑟𝑎𝑡𝑖𝑐</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𝐹𝑜𝑟𝑚𝑢𝑙𝑎</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49600965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278-279; 780-789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Substitution </a:t>
            </a:r>
          </a:p>
        </p:txBody>
      </p:sp>
      <p:pic>
        <p:nvPicPr>
          <p:cNvPr id="3" name="Picture 2">
            <a:extLst>
              <a:ext uri="{FF2B5EF4-FFF2-40B4-BE49-F238E27FC236}">
                <a16:creationId xmlns:a16="http://schemas.microsoft.com/office/drawing/2014/main" id="{A713D287-BBD3-49F2-87CF-608C08DC26F0}"/>
              </a:ext>
            </a:extLst>
          </p:cNvPr>
          <p:cNvPicPr>
            <a:picLocks noChangeAspect="1"/>
          </p:cNvPicPr>
          <p:nvPr/>
        </p:nvPicPr>
        <p:blipFill>
          <a:blip r:embed="rId5"/>
          <a:stretch>
            <a:fillRect/>
          </a:stretch>
        </p:blipFill>
        <p:spPr>
          <a:xfrm>
            <a:off x="6249133" y="4361057"/>
            <a:ext cx="2647950" cy="752475"/>
          </a:xfrm>
          <a:prstGeom prst="rect">
            <a:avLst/>
          </a:prstGeom>
        </p:spPr>
      </p:pic>
      <p:pic>
        <p:nvPicPr>
          <p:cNvPr id="9" name="Picture 8">
            <a:extLst>
              <a:ext uri="{FF2B5EF4-FFF2-40B4-BE49-F238E27FC236}">
                <a16:creationId xmlns:a16="http://schemas.microsoft.com/office/drawing/2014/main" id="{235243B9-CC99-4317-999A-3F58B3DC417E}"/>
              </a:ext>
            </a:extLst>
          </p:cNvPr>
          <p:cNvPicPr>
            <a:picLocks noChangeAspect="1"/>
          </p:cNvPicPr>
          <p:nvPr/>
        </p:nvPicPr>
        <p:blipFill rotWithShape="1">
          <a:blip r:embed="rId6"/>
          <a:srcRect r="48270"/>
          <a:stretch/>
        </p:blipFill>
        <p:spPr>
          <a:xfrm>
            <a:off x="880495" y="1989978"/>
            <a:ext cx="2650496" cy="1231524"/>
          </a:xfrm>
          <a:prstGeom prst="rect">
            <a:avLst/>
          </a:prstGeom>
        </p:spPr>
      </p:pic>
      <p:pic>
        <p:nvPicPr>
          <p:cNvPr id="10" name="Picture 9">
            <a:extLst>
              <a:ext uri="{FF2B5EF4-FFF2-40B4-BE49-F238E27FC236}">
                <a16:creationId xmlns:a16="http://schemas.microsoft.com/office/drawing/2014/main" id="{E91505B4-E7CF-4A47-9E0D-B0E7081A6FC0}"/>
              </a:ext>
            </a:extLst>
          </p:cNvPr>
          <p:cNvPicPr>
            <a:picLocks noChangeAspect="1"/>
          </p:cNvPicPr>
          <p:nvPr/>
        </p:nvPicPr>
        <p:blipFill>
          <a:blip r:embed="rId7"/>
          <a:stretch>
            <a:fillRect/>
          </a:stretch>
        </p:blipFill>
        <p:spPr>
          <a:xfrm>
            <a:off x="6275243" y="2025455"/>
            <a:ext cx="2109102" cy="1173040"/>
          </a:xfrm>
          <a:prstGeom prst="rect">
            <a:avLst/>
          </a:prstGeom>
        </p:spPr>
      </p:pic>
      <p:pic>
        <p:nvPicPr>
          <p:cNvPr id="12" name="Picture 11">
            <a:extLst>
              <a:ext uri="{FF2B5EF4-FFF2-40B4-BE49-F238E27FC236}">
                <a16:creationId xmlns:a16="http://schemas.microsoft.com/office/drawing/2014/main" id="{5826300A-0D95-4750-8A45-18BA0A0AA3AF}"/>
              </a:ext>
            </a:extLst>
          </p:cNvPr>
          <p:cNvPicPr>
            <a:picLocks noChangeAspect="1"/>
          </p:cNvPicPr>
          <p:nvPr/>
        </p:nvPicPr>
        <p:blipFill>
          <a:blip r:embed="rId8"/>
          <a:stretch>
            <a:fillRect/>
          </a:stretch>
        </p:blipFill>
        <p:spPr>
          <a:xfrm>
            <a:off x="880494" y="4417669"/>
            <a:ext cx="3601445" cy="1618998"/>
          </a:xfrm>
          <a:prstGeom prst="rect">
            <a:avLst/>
          </a:prstGeom>
        </p:spPr>
      </p:pic>
    </p:spTree>
    <p:extLst>
      <p:ext uri="{BB962C8B-B14F-4D97-AF65-F5344CB8AC3E}">
        <p14:creationId xmlns:p14="http://schemas.microsoft.com/office/powerpoint/2010/main" val="566502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Difference of Two Squares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97436114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−25</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 16−</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𝑦</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 16</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−25</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 12</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−27</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3</m:t>
                                    </m:r>
                                  </m:sup>
                                </m:sSup>
                                <m:r>
                                  <a:rPr lang="en-GB" b="0" i="1" smtClean="0">
                                    <a:solidFill>
                                      <a:schemeClr val="tx1"/>
                                    </a:solidFill>
                                    <a:latin typeface="Cambria Math" panose="02040503050406030204" pitchFamily="18" charset="0"/>
                                  </a:rPr>
                                  <m:t>−9</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97436114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165; 224-225</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Expanding and Factorising Quadratics </a:t>
            </a:r>
          </a:p>
        </p:txBody>
      </p:sp>
    </p:spTree>
    <p:extLst>
      <p:ext uri="{BB962C8B-B14F-4D97-AF65-F5344CB8AC3E}">
        <p14:creationId xmlns:p14="http://schemas.microsoft.com/office/powerpoint/2010/main" val="994486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Changing the Subject</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9321633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𝑀𝑎𝑘𝑒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𝑠𝑢𝑏𝑗𝑒𝑐𝑡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𝑓𝑜𝑟𝑚𝑢𝑙𝑎</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𝑎𝑤</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𝑏</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num>
                                  <m:den>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den>
                                </m:f>
                              </m:oMath>
                            </m:oMathPara>
                          </a14:m>
                          <a:endParaRPr kumimoji="0" lang="en-GB" sz="1800" b="0" i="0" u="none" strike="noStrike" kern="1200" cap="none" spc="0" normalizeH="0" baseline="0" noProof="0" dirty="0">
                            <a:ln>
                              <a:noFill/>
                            </a:ln>
                            <a:solidFill>
                              <a:prstClr val="black"/>
                            </a:solidFill>
                            <a:effectLst/>
                            <a:uLnTx/>
                            <a:uFillTx/>
                            <a:latin typeface="+mn-lt"/>
                            <a:ea typeface="+mn-ea"/>
                            <a:cs typeface="+mn-cs"/>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𝑀𝑎𝑘𝑒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𝑠𝑢𝑏𝑗𝑒𝑐𝑡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𝑓𝑜𝑟𝑚𝑢𝑙𝑎</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 −2</m:t>
                                </m:r>
                                <m:r>
                                  <a:rPr lang="en-GB" b="0" i="1" smtClean="0">
                                    <a:solidFill>
                                      <a:schemeClr val="tx1"/>
                                    </a:solidFill>
                                    <a:latin typeface="Cambria Math" panose="02040503050406030204" pitchFamily="18" charset="0"/>
                                  </a:rPr>
                                  <m:t>𝑎</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𝑀𝑎𝑘𝑒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𝑠𝑢𝑏𝑗𝑒𝑐𝑡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𝑓𝑜𝑟𝑚𝑢𝑙𝑎</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=4</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𝑎</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ad>
                                  <m:radPr>
                                    <m:degHide m:val="on"/>
                                    <m:ctrlPr>
                                      <a:rPr lang="en-GB" b="0" i="1" smtClean="0">
                                        <a:solidFill>
                                          <a:schemeClr val="tx1"/>
                                        </a:solidFill>
                                        <a:latin typeface="Cambria Math" panose="02040503050406030204" pitchFamily="18" charset="0"/>
                                      </a:rPr>
                                    </m:ctrlPr>
                                  </m:radPr>
                                  <m:deg/>
                                  <m:e>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−4</m:t>
                                    </m:r>
                                  </m:e>
                                </m:rad>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𝑀𝑎𝑘𝑒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𝑠𝑢𝑏𝑗𝑒𝑐𝑡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0"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𝑓𝑜𝑟𝑚𝑢𝑙𝑎</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4+2</m:t>
                                    </m:r>
                                    <m:r>
                                      <a:rPr lang="en-GB" b="0" i="1" smtClean="0">
                                        <a:solidFill>
                                          <a:schemeClr val="tx1"/>
                                        </a:solidFill>
                                        <a:latin typeface="Cambria Math" panose="02040503050406030204" pitchFamily="18" charset="0"/>
                                      </a:rPr>
                                      <m:t>𝑎𝑏</m:t>
                                    </m:r>
                                  </m:num>
                                  <m:den>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−3</m:t>
                                    </m:r>
                                  </m:den>
                                </m:f>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29321633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280-287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Changing the Subject of the Formula; Rearranging Harder Formulae</a:t>
            </a:r>
          </a:p>
        </p:txBody>
      </p:sp>
    </p:spTree>
    <p:extLst>
      <p:ext uri="{BB962C8B-B14F-4D97-AF65-F5344CB8AC3E}">
        <p14:creationId xmlns:p14="http://schemas.microsoft.com/office/powerpoint/2010/main" val="2417631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Forming an Expression/Equation</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78713961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151-153</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Forming and Solving Equations</a:t>
            </a:r>
          </a:p>
        </p:txBody>
      </p:sp>
      <p:pic>
        <p:nvPicPr>
          <p:cNvPr id="3" name="Picture 2">
            <a:extLst>
              <a:ext uri="{FF2B5EF4-FFF2-40B4-BE49-F238E27FC236}">
                <a16:creationId xmlns:a16="http://schemas.microsoft.com/office/drawing/2014/main" id="{EEBDB9F9-95AB-4433-BB54-091DA613578C}"/>
              </a:ext>
            </a:extLst>
          </p:cNvPr>
          <p:cNvPicPr>
            <a:picLocks noChangeAspect="1"/>
          </p:cNvPicPr>
          <p:nvPr/>
        </p:nvPicPr>
        <p:blipFill>
          <a:blip r:embed="rId4"/>
          <a:stretch>
            <a:fillRect/>
          </a:stretch>
        </p:blipFill>
        <p:spPr>
          <a:xfrm>
            <a:off x="6263201" y="2026250"/>
            <a:ext cx="4978305" cy="2684675"/>
          </a:xfrm>
          <a:prstGeom prst="rect">
            <a:avLst/>
          </a:prstGeom>
        </p:spPr>
      </p:pic>
      <p:pic>
        <p:nvPicPr>
          <p:cNvPr id="11" name="Picture 10">
            <a:extLst>
              <a:ext uri="{FF2B5EF4-FFF2-40B4-BE49-F238E27FC236}">
                <a16:creationId xmlns:a16="http://schemas.microsoft.com/office/drawing/2014/main" id="{475239E7-26BC-45D6-BD98-7F8E6A9FF9C0}"/>
              </a:ext>
            </a:extLst>
          </p:cNvPr>
          <p:cNvPicPr>
            <a:picLocks noChangeAspect="1"/>
          </p:cNvPicPr>
          <p:nvPr/>
        </p:nvPicPr>
        <p:blipFill>
          <a:blip r:embed="rId5"/>
          <a:stretch>
            <a:fillRect/>
          </a:stretch>
        </p:blipFill>
        <p:spPr>
          <a:xfrm>
            <a:off x="939504" y="1988392"/>
            <a:ext cx="4937116" cy="1219041"/>
          </a:xfrm>
          <a:prstGeom prst="rect">
            <a:avLst/>
          </a:prstGeom>
        </p:spPr>
      </p:pic>
    </p:spTree>
    <p:extLst>
      <p:ext uri="{BB962C8B-B14F-4D97-AF65-F5344CB8AC3E}">
        <p14:creationId xmlns:p14="http://schemas.microsoft.com/office/powerpoint/2010/main" val="633908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Simultaneous Equations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68521525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43088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chemeClr val="bg1"/>
                </a:solidFill>
              </a:rPr>
              <a:t>Clips 190-195; 218-219; 246; 259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Quadratic Simultaneous Equations</a:t>
            </a:r>
          </a:p>
        </p:txBody>
      </p:sp>
      <p:pic>
        <p:nvPicPr>
          <p:cNvPr id="3" name="Picture 2">
            <a:extLst>
              <a:ext uri="{FF2B5EF4-FFF2-40B4-BE49-F238E27FC236}">
                <a16:creationId xmlns:a16="http://schemas.microsoft.com/office/drawing/2014/main" id="{609E685B-0CDC-4076-AB68-A9F1B674DD96}"/>
              </a:ext>
            </a:extLst>
          </p:cNvPr>
          <p:cNvPicPr>
            <a:picLocks noChangeAspect="1"/>
          </p:cNvPicPr>
          <p:nvPr/>
        </p:nvPicPr>
        <p:blipFill>
          <a:blip r:embed="rId4"/>
          <a:stretch>
            <a:fillRect/>
          </a:stretch>
        </p:blipFill>
        <p:spPr>
          <a:xfrm>
            <a:off x="908631" y="1952933"/>
            <a:ext cx="5111474" cy="1831276"/>
          </a:xfrm>
          <a:prstGeom prst="rect">
            <a:avLst/>
          </a:prstGeom>
        </p:spPr>
      </p:pic>
      <p:pic>
        <p:nvPicPr>
          <p:cNvPr id="9" name="Picture 8">
            <a:extLst>
              <a:ext uri="{FF2B5EF4-FFF2-40B4-BE49-F238E27FC236}">
                <a16:creationId xmlns:a16="http://schemas.microsoft.com/office/drawing/2014/main" id="{FCBAA64F-B811-427C-BB3D-89647C9DB64C}"/>
              </a:ext>
            </a:extLst>
          </p:cNvPr>
          <p:cNvPicPr>
            <a:picLocks noChangeAspect="1"/>
          </p:cNvPicPr>
          <p:nvPr/>
        </p:nvPicPr>
        <p:blipFill>
          <a:blip r:embed="rId5"/>
          <a:stretch>
            <a:fillRect/>
          </a:stretch>
        </p:blipFill>
        <p:spPr>
          <a:xfrm>
            <a:off x="6171897" y="1952933"/>
            <a:ext cx="4949885" cy="1831276"/>
          </a:xfrm>
          <a:prstGeom prst="rect">
            <a:avLst/>
          </a:prstGeom>
        </p:spPr>
      </p:pic>
    </p:spTree>
    <p:extLst>
      <p:ext uri="{BB962C8B-B14F-4D97-AF65-F5344CB8AC3E}">
        <p14:creationId xmlns:p14="http://schemas.microsoft.com/office/powerpoint/2010/main" val="323149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Error Intervals</a:t>
            </a:r>
            <a:endParaRPr lang="en-GB" sz="2400" dirty="0">
              <a:latin typeface="+mn-lt"/>
            </a:endParaRP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61368352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𝑟𝑜𝑢𝑛𝑑𝑒𝑑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𝑛𝑒𝑎𝑟𝑒𝑠𝑡</m:t>
                                </m:r>
                                <m:r>
                                  <a:rPr lang="en-GB" b="0" i="1" smtClean="0">
                                    <a:solidFill>
                                      <a:schemeClr val="tx1"/>
                                    </a:solidFill>
                                    <a:latin typeface="Cambria Math" panose="02040503050406030204" pitchFamily="18" charset="0"/>
                                  </a:rPr>
                                  <m:t> </m:t>
                                </m:r>
                              </m:oMath>
                            </m:oMathPara>
                          </a14:m>
                          <a:endParaRPr lang="en-GB" b="0" i="1" dirty="0">
                            <a:solidFill>
                              <a:schemeClr val="tx1"/>
                            </a:solidFill>
                            <a:latin typeface="Cambria Math" panose="02040503050406030204" pitchFamily="18" charset="0"/>
                          </a:endParaRPr>
                        </a:p>
                        <a:p>
                          <a:pPr algn="ctr"/>
                          <a14:m>
                            <m:oMath xmlns:m="http://schemas.openxmlformats.org/officeDocument/2006/math">
                              <m:r>
                                <a:rPr lang="en-GB" b="0" i="1" smtClean="0">
                                  <a:solidFill>
                                    <a:schemeClr val="tx1"/>
                                  </a:solidFill>
                                  <a:latin typeface="Cambria Math" panose="02040503050406030204" pitchFamily="18" charset="0"/>
                                </a:rPr>
                                <m:t>h𝑢𝑛𝑑𝑟𝑒𝑑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500.  </m:t>
                              </m:r>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𝑒𝑟𝑟𝑜𝑟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𝑖𝑛𝑡𝑒𝑟𝑣𝑎𝑙</m:t>
                              </m:r>
                            </m:oMath>
                          </a14:m>
                          <a:r>
                            <a:rPr lang="en-GB" b="0" dirty="0">
                              <a:solidFill>
                                <a:schemeClr val="tx1"/>
                              </a:solidFill>
                            </a:rPr>
                            <a:t>.</a:t>
                          </a:r>
                          <a:br>
                            <a:rPr lang="en-GB" b="0" dirty="0">
                              <a:solidFill>
                                <a:schemeClr val="tx1"/>
                              </a:solidFill>
                            </a:rPr>
                          </a:br>
                          <a:br>
                            <a:rPr lang="en-GB" b="0" dirty="0">
                              <a:solidFill>
                                <a:schemeClr val="tx1"/>
                              </a:solidFill>
                            </a:rPr>
                          </a:br>
                          <a14:m>
                            <m:oMath xmlns:m="http://schemas.openxmlformats.org/officeDocument/2006/math">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𝑥</m:t>
                              </m:r>
                              <m:r>
                                <a:rPr lang="en-GB" sz="2800" b="0" i="1" smtClean="0">
                                  <a:solidFill>
                                    <a:schemeClr val="tx1"/>
                                  </a:solidFill>
                                  <a:latin typeface="Cambria Math" panose="02040503050406030204" pitchFamily="18" charset="0"/>
                                  <a:ea typeface="Cambria Math" panose="02040503050406030204" pitchFamily="18" charset="0"/>
                                </a:rPr>
                                <m:t> &lt; …</m:t>
                              </m:r>
                            </m:oMath>
                          </a14:m>
                          <a:r>
                            <a:rPr lang="en-GB" sz="2800" b="0" dirty="0">
                              <a:solidFill>
                                <a:schemeClr val="tx1"/>
                              </a:solidFill>
                            </a:rPr>
                            <a:t>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𝑟𝑜𝑢𝑛𝑑𝑒𝑑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2 </m:t>
                                </m:r>
                                <m:r>
                                  <a:rPr lang="en-GB" b="0" i="1" smtClean="0">
                                    <a:solidFill>
                                      <a:schemeClr val="tx1"/>
                                    </a:solidFill>
                                    <a:latin typeface="Cambria Math" panose="02040503050406030204" pitchFamily="18" charset="0"/>
                                  </a:rPr>
                                  <m:t>𝑑𝑒𝑐𝑖𝑚𝑎𝑙</m:t>
                                </m:r>
                                <m:r>
                                  <a:rPr lang="en-GB" b="0" i="1" smtClean="0">
                                    <a:solidFill>
                                      <a:schemeClr val="tx1"/>
                                    </a:solidFill>
                                    <a:latin typeface="Cambria Math" panose="02040503050406030204" pitchFamily="18" charset="0"/>
                                  </a:rPr>
                                  <m:t> </m:t>
                                </m:r>
                              </m:oMath>
                            </m:oMathPara>
                          </a14:m>
                          <a:br>
                            <a:rPr lang="en-GB" b="0" i="1" dirty="0">
                              <a:solidFill>
                                <a:schemeClr val="tx1"/>
                              </a:solidFill>
                              <a:latin typeface="Cambria Math" panose="02040503050406030204" pitchFamily="18" charset="0"/>
                            </a:rPr>
                          </a:br>
                          <a:r>
                            <a:rPr lang="en-GB" b="0" i="1" dirty="0">
                              <a:solidFill>
                                <a:schemeClr val="tx1"/>
                              </a:solidFill>
                              <a:latin typeface="Cambria Math" panose="02040503050406030204" pitchFamily="18" charset="0"/>
                            </a:rPr>
                            <a:t>places</a:t>
                          </a:r>
                          <a:r>
                            <a:rPr lang="en-GB" b="0" i="1" baseline="0" dirty="0">
                              <a:solidFill>
                                <a:schemeClr val="tx1"/>
                              </a:solidFill>
                              <a:latin typeface="Cambria Math" panose="02040503050406030204" pitchFamily="18" charset="0"/>
                            </a:rPr>
                            <a:t> is 1.46. </a:t>
                          </a:r>
                          <a14:m>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𝑒𝑟𝑟𝑜𝑟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𝑖𝑛𝑡𝑒𝑟𝑣𝑎𝑙</m:t>
                              </m:r>
                            </m:oMath>
                          </a14:m>
                          <a:r>
                            <a:rPr lang="en-GB" b="0" dirty="0">
                              <a:solidFill>
                                <a:schemeClr val="tx1"/>
                              </a:solidFill>
                            </a:rPr>
                            <a:t>.</a:t>
                          </a:r>
                          <a:br>
                            <a:rPr lang="en-GB" b="0" dirty="0">
                              <a:solidFill>
                                <a:schemeClr val="tx1"/>
                              </a:solidFill>
                            </a:rPr>
                          </a:br>
                          <a:br>
                            <a:rPr lang="en-GB" b="0" dirty="0">
                              <a:solidFill>
                                <a:schemeClr val="tx1"/>
                              </a:solidFill>
                            </a:rPr>
                          </a:br>
                          <a14:m>
                            <m:oMath xmlns:m="http://schemas.openxmlformats.org/officeDocument/2006/math">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𝑥</m:t>
                              </m:r>
                              <m:r>
                                <a:rPr lang="en-GB" sz="2800" b="0" i="1" smtClean="0">
                                  <a:solidFill>
                                    <a:schemeClr val="tx1"/>
                                  </a:solidFill>
                                  <a:latin typeface="Cambria Math" panose="02040503050406030204" pitchFamily="18" charset="0"/>
                                  <a:ea typeface="Cambria Math" panose="02040503050406030204" pitchFamily="18" charset="0"/>
                                </a:rPr>
                                <m:t> &lt; …</m:t>
                              </m:r>
                            </m:oMath>
                          </a14:m>
                          <a:r>
                            <a:rPr lang="en-GB" sz="2800" b="0" dirty="0">
                              <a:solidFill>
                                <a:schemeClr val="tx1"/>
                              </a:solidFill>
                            </a:rPr>
                            <a:t> </a:t>
                          </a: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lgn="ct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𝑏𝑒𝑒𝑛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𝑟𝑜𝑢𝑛𝑑𝑒𝑑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2 </m:t>
                                </m:r>
                                <m:r>
                                  <a:rPr lang="en-GB" b="0" i="1" smtClean="0">
                                    <a:solidFill>
                                      <a:schemeClr val="tx1"/>
                                    </a:solidFill>
                                    <a:latin typeface="Cambria Math" panose="02040503050406030204" pitchFamily="18" charset="0"/>
                                  </a:rPr>
                                  <m:t>𝑠𝑖𝑔𝑛𝑖𝑓𝑖𝑐𝑎𝑛𝑡</m:t>
                                </m:r>
                              </m:oMath>
                            </m:oMathPara>
                          </a14:m>
                          <a:br>
                            <a:rPr lang="en-GB" b="0" i="1" dirty="0">
                              <a:solidFill>
                                <a:schemeClr val="tx1"/>
                              </a:solidFill>
                              <a:latin typeface="Cambria Math" panose="02040503050406030204" pitchFamily="18" charset="0"/>
                            </a:rPr>
                          </a:br>
                          <a:r>
                            <a:rPr lang="en-GB" b="0" i="1" dirty="0">
                              <a:solidFill>
                                <a:schemeClr val="tx1"/>
                              </a:solidFill>
                              <a:latin typeface="Cambria Math" panose="02040503050406030204" pitchFamily="18" charset="0"/>
                            </a:rPr>
                            <a:t>figures is 2400. Write this as an error interval.</a:t>
                          </a:r>
                          <a:br>
                            <a:rPr lang="en-GB" b="0" i="1" dirty="0">
                              <a:solidFill>
                                <a:schemeClr val="tx1"/>
                              </a:solidFill>
                              <a:latin typeface="Cambria Math" panose="02040503050406030204" pitchFamily="18" charset="0"/>
                            </a:rPr>
                          </a:br>
                          <a:br>
                            <a:rPr lang="en-GB" b="0" dirty="0">
                              <a:solidFill>
                                <a:schemeClr val="tx1"/>
                              </a:solidFill>
                            </a:rPr>
                          </a:br>
                          <a14:m>
                            <m:oMath xmlns:m="http://schemas.openxmlformats.org/officeDocument/2006/math">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𝑥</m:t>
                              </m:r>
                              <m:r>
                                <a:rPr lang="en-GB" sz="2800" b="0" i="1" smtClean="0">
                                  <a:solidFill>
                                    <a:schemeClr val="tx1"/>
                                  </a:solidFill>
                                  <a:latin typeface="Cambria Math" panose="02040503050406030204" pitchFamily="18" charset="0"/>
                                  <a:ea typeface="Cambria Math" panose="02040503050406030204" pitchFamily="18" charset="0"/>
                                </a:rPr>
                                <m:t> &lt; …</m:t>
                              </m:r>
                            </m:oMath>
                          </a14:m>
                          <a:r>
                            <a:rPr lang="en-GB" sz="2800" b="0" dirty="0">
                              <a:solidFill>
                                <a:schemeClr val="tx1"/>
                              </a:solidFill>
                            </a:rPr>
                            <a:t> </a:t>
                          </a: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𝑏𝑒𝑒𝑛</m:t>
                                </m:r>
                                <m:r>
                                  <a:rPr lang="en-GB" b="0" i="1" smtClean="0">
                                    <a:solidFill>
                                      <a:schemeClr val="tx1"/>
                                    </a:solidFill>
                                    <a:latin typeface="Cambria Math" panose="02040503050406030204" pitchFamily="18" charset="0"/>
                                  </a:rPr>
                                  <m:t> </m:t>
                                </m:r>
                                <m:r>
                                  <a:rPr lang="en-GB" b="1" i="1" smtClean="0">
                                    <a:solidFill>
                                      <a:schemeClr val="tx1"/>
                                    </a:solidFill>
                                    <a:latin typeface="Cambria Math" panose="02040503050406030204" pitchFamily="18" charset="0"/>
                                  </a:rPr>
                                  <m:t>𝒕𝒓𝒖𝒏𝒄𝒂𝒕𝒆𝒅</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1 </m:t>
                                </m:r>
                                <m:r>
                                  <a:rPr lang="en-GB" b="0" i="1" smtClean="0">
                                    <a:solidFill>
                                      <a:schemeClr val="tx1"/>
                                    </a:solidFill>
                                    <a:latin typeface="Cambria Math" panose="02040503050406030204" pitchFamily="18" charset="0"/>
                                  </a:rPr>
                                  <m:t>𝑑𝑒𝑐𝑖𝑚𝑎𝑙</m:t>
                                </m:r>
                                <m:r>
                                  <a:rPr lang="en-GB" b="0" i="1" smtClean="0">
                                    <a:solidFill>
                                      <a:schemeClr val="tx1"/>
                                    </a:solidFill>
                                    <a:latin typeface="Cambria Math" panose="02040503050406030204" pitchFamily="18" charset="0"/>
                                  </a:rPr>
                                  <m:t> </m:t>
                                </m:r>
                              </m:oMath>
                            </m:oMathPara>
                          </a14:m>
                          <a:br>
                            <a:rPr lang="en-GB" b="0" i="1" dirty="0">
                              <a:solidFill>
                                <a:schemeClr val="tx1"/>
                              </a:solidFill>
                              <a:latin typeface="Cambria Math" panose="02040503050406030204" pitchFamily="18" charset="0"/>
                            </a:rPr>
                          </a:br>
                          <a:r>
                            <a:rPr lang="en-GB" b="0" i="1" dirty="0">
                              <a:solidFill>
                                <a:schemeClr val="tx1"/>
                              </a:solidFill>
                              <a:latin typeface="Cambria Math" panose="02040503050406030204" pitchFamily="18" charset="0"/>
                            </a:rPr>
                            <a:t>place </a:t>
                          </a:r>
                          <a:r>
                            <a:rPr lang="en-GB" b="0" i="1" baseline="0" dirty="0">
                              <a:solidFill>
                                <a:schemeClr val="tx1"/>
                              </a:solidFill>
                              <a:latin typeface="Cambria Math" panose="02040503050406030204" pitchFamily="18" charset="0"/>
                            </a:rPr>
                            <a:t>is 1.5. </a:t>
                          </a:r>
                          <a14:m>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𝑒𝑟𝑟𝑜𝑟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𝑖𝑛𝑡𝑒𝑟𝑣𝑎𝑙</m:t>
                              </m:r>
                            </m:oMath>
                          </a14:m>
                          <a:r>
                            <a:rPr lang="en-GB" b="0" dirty="0">
                              <a:solidFill>
                                <a:schemeClr val="tx1"/>
                              </a:solidFill>
                            </a:rPr>
                            <a:t>.</a:t>
                          </a:r>
                          <a:br>
                            <a:rPr lang="en-GB" b="0" dirty="0">
                              <a:solidFill>
                                <a:schemeClr val="tx1"/>
                              </a:solidFill>
                            </a:rPr>
                          </a:br>
                          <a:br>
                            <a:rPr lang="en-GB" b="0" dirty="0">
                              <a:solidFill>
                                <a:schemeClr val="tx1"/>
                              </a:solidFill>
                            </a:rPr>
                          </a:br>
                          <a14:m>
                            <m:oMath xmlns:m="http://schemas.openxmlformats.org/officeDocument/2006/math">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𝑥</m:t>
                              </m:r>
                              <m:r>
                                <a:rPr lang="en-GB" sz="2800" b="0" i="1" smtClean="0">
                                  <a:solidFill>
                                    <a:schemeClr val="tx1"/>
                                  </a:solidFill>
                                  <a:latin typeface="Cambria Math" panose="02040503050406030204" pitchFamily="18" charset="0"/>
                                  <a:ea typeface="Cambria Math" panose="02040503050406030204" pitchFamily="18" charset="0"/>
                                </a:rPr>
                                <m:t> &lt; …</m:t>
                              </m:r>
                            </m:oMath>
                          </a14:m>
                          <a:r>
                            <a:rPr lang="en-GB" sz="2800" b="0" dirty="0">
                              <a:solidFill>
                                <a:schemeClr val="tx1"/>
                              </a:solidFill>
                            </a:rPr>
                            <a:t> </a:t>
                          </a: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61368352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774-777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Error Intervals</a:t>
            </a:r>
          </a:p>
        </p:txBody>
      </p:sp>
    </p:spTree>
    <p:extLst>
      <p:ext uri="{BB962C8B-B14F-4D97-AF65-F5344CB8AC3E}">
        <p14:creationId xmlns:p14="http://schemas.microsoft.com/office/powerpoint/2010/main" val="503917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Gradient</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201-204; 207, 210</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Gradient of a Line</a:t>
            </a:r>
          </a:p>
        </p:txBody>
      </p:sp>
      <p:pic>
        <p:nvPicPr>
          <p:cNvPr id="3" name="Picture 2">
            <a:extLst>
              <a:ext uri="{FF2B5EF4-FFF2-40B4-BE49-F238E27FC236}">
                <a16:creationId xmlns:a16="http://schemas.microsoft.com/office/drawing/2014/main" id="{50BCE4E4-CB38-4731-BDC1-446F9E31C9D1}"/>
              </a:ext>
            </a:extLst>
          </p:cNvPr>
          <p:cNvPicPr>
            <a:picLocks noChangeAspect="1"/>
          </p:cNvPicPr>
          <p:nvPr/>
        </p:nvPicPr>
        <p:blipFill>
          <a:blip r:embed="rId4"/>
          <a:stretch>
            <a:fillRect/>
          </a:stretch>
        </p:blipFill>
        <p:spPr>
          <a:xfrm>
            <a:off x="894472" y="4298135"/>
            <a:ext cx="2664654" cy="1980088"/>
          </a:xfrm>
          <a:prstGeom prst="rect">
            <a:avLst/>
          </a:prstGeom>
        </p:spPr>
      </p:pic>
      <p:pic>
        <p:nvPicPr>
          <p:cNvPr id="10" name="Picture 9">
            <a:extLst>
              <a:ext uri="{FF2B5EF4-FFF2-40B4-BE49-F238E27FC236}">
                <a16:creationId xmlns:a16="http://schemas.microsoft.com/office/drawing/2014/main" id="{443D64CA-2D8D-4C65-A846-014A1EBFD87B}"/>
              </a:ext>
            </a:extLst>
          </p:cNvPr>
          <p:cNvPicPr>
            <a:picLocks noChangeAspect="1"/>
          </p:cNvPicPr>
          <p:nvPr/>
        </p:nvPicPr>
        <p:blipFill>
          <a:blip r:embed="rId5"/>
          <a:stretch>
            <a:fillRect/>
          </a:stretch>
        </p:blipFill>
        <p:spPr>
          <a:xfrm>
            <a:off x="6272432" y="2002486"/>
            <a:ext cx="4936002" cy="502210"/>
          </a:xfrm>
          <a:prstGeom prst="rect">
            <a:avLst/>
          </a:prstGeom>
        </p:spPr>
      </p:pic>
      <p:pic>
        <p:nvPicPr>
          <p:cNvPr id="11" name="Picture 10">
            <a:extLst>
              <a:ext uri="{FF2B5EF4-FFF2-40B4-BE49-F238E27FC236}">
                <a16:creationId xmlns:a16="http://schemas.microsoft.com/office/drawing/2014/main" id="{95A0712E-81B4-4BF2-82F2-C38EEE0AEBE6}"/>
              </a:ext>
            </a:extLst>
          </p:cNvPr>
          <p:cNvPicPr>
            <a:picLocks noChangeAspect="1"/>
          </p:cNvPicPr>
          <p:nvPr/>
        </p:nvPicPr>
        <p:blipFill>
          <a:blip r:embed="rId6"/>
          <a:stretch>
            <a:fillRect/>
          </a:stretch>
        </p:blipFill>
        <p:spPr>
          <a:xfrm>
            <a:off x="6272432" y="4364957"/>
            <a:ext cx="4954426" cy="896360"/>
          </a:xfrm>
          <a:prstGeom prst="rect">
            <a:avLst/>
          </a:prstGeom>
        </p:spPr>
      </p:pic>
      <p:pic>
        <p:nvPicPr>
          <p:cNvPr id="12" name="Picture 11">
            <a:extLst>
              <a:ext uri="{FF2B5EF4-FFF2-40B4-BE49-F238E27FC236}">
                <a16:creationId xmlns:a16="http://schemas.microsoft.com/office/drawing/2014/main" id="{4C738E71-D4C4-40C8-BB02-D59605BC48CE}"/>
              </a:ext>
            </a:extLst>
          </p:cNvPr>
          <p:cNvPicPr>
            <a:picLocks noChangeAspect="1"/>
          </p:cNvPicPr>
          <p:nvPr/>
        </p:nvPicPr>
        <p:blipFill>
          <a:blip r:embed="rId7"/>
          <a:stretch>
            <a:fillRect/>
          </a:stretch>
        </p:blipFill>
        <p:spPr>
          <a:xfrm>
            <a:off x="894472" y="2002486"/>
            <a:ext cx="2538045" cy="2052191"/>
          </a:xfrm>
          <a:prstGeom prst="rect">
            <a:avLst/>
          </a:prstGeom>
        </p:spPr>
      </p:pic>
    </p:spTree>
    <p:extLst>
      <p:ext uri="{BB962C8B-B14F-4D97-AF65-F5344CB8AC3E}">
        <p14:creationId xmlns:p14="http://schemas.microsoft.com/office/powerpoint/2010/main" val="2884573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C: Ratio, Proportion and Rates of Change</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5"/>
            <a:ext cx="6372665" cy="4097528"/>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C602E9F3-60E0-4923-94D2-68C4975E7FFC}"/>
              </a:ext>
            </a:extLst>
          </p:cNvPr>
          <p:cNvSpPr/>
          <p:nvPr/>
        </p:nvSpPr>
        <p:spPr>
          <a:xfrm>
            <a:off x="9467561" y="2951747"/>
            <a:ext cx="2580060" cy="3573720"/>
          </a:xfrm>
          <a:prstGeom prst="wedgeRectCallout">
            <a:avLst>
              <a:gd name="adj1" fmla="val -45585"/>
              <a:gd name="adj2" fmla="val 413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topics have been included in the previous revision booklet (paper 1) or in the first part of this booklet (paper 2).</a:t>
            </a:r>
          </a:p>
        </p:txBody>
      </p:sp>
      <p:pic>
        <p:nvPicPr>
          <p:cNvPr id="17" name="Picture 16">
            <a:extLst>
              <a:ext uri="{FF2B5EF4-FFF2-40B4-BE49-F238E27FC236}">
                <a16:creationId xmlns:a16="http://schemas.microsoft.com/office/drawing/2014/main" id="{DADEE3B4-65EB-43FF-A218-F64219A83212}"/>
              </a:ext>
            </a:extLst>
          </p:cNvPr>
          <p:cNvPicPr>
            <a:picLocks noChangeAspect="1"/>
          </p:cNvPicPr>
          <p:nvPr/>
        </p:nvPicPr>
        <p:blipFill>
          <a:blip r:embed="rId2"/>
          <a:stretch>
            <a:fillRect/>
          </a:stretch>
        </p:blipFill>
        <p:spPr>
          <a:xfrm>
            <a:off x="3094895" y="2630413"/>
            <a:ext cx="6093701" cy="1735155"/>
          </a:xfrm>
          <a:prstGeom prst="rect">
            <a:avLst/>
          </a:prstGeom>
        </p:spPr>
      </p:pic>
      <p:pic>
        <p:nvPicPr>
          <p:cNvPr id="18" name="Picture 17">
            <a:extLst>
              <a:ext uri="{FF2B5EF4-FFF2-40B4-BE49-F238E27FC236}">
                <a16:creationId xmlns:a16="http://schemas.microsoft.com/office/drawing/2014/main" id="{81EA9F43-9108-4953-9AEB-E4474FC32B5C}"/>
              </a:ext>
            </a:extLst>
          </p:cNvPr>
          <p:cNvPicPr>
            <a:picLocks noChangeAspect="1"/>
          </p:cNvPicPr>
          <p:nvPr/>
        </p:nvPicPr>
        <p:blipFill>
          <a:blip r:embed="rId3"/>
          <a:stretch>
            <a:fillRect/>
          </a:stretch>
        </p:blipFill>
        <p:spPr>
          <a:xfrm>
            <a:off x="3094895" y="4365567"/>
            <a:ext cx="6072349" cy="2142253"/>
          </a:xfrm>
          <a:prstGeom prst="rect">
            <a:avLst/>
          </a:prstGeom>
        </p:spPr>
      </p:pic>
      <p:cxnSp>
        <p:nvCxnSpPr>
          <p:cNvPr id="13" name="Straight Arrow Connector 12">
            <a:extLst>
              <a:ext uri="{FF2B5EF4-FFF2-40B4-BE49-F238E27FC236}">
                <a16:creationId xmlns:a16="http://schemas.microsoft.com/office/drawing/2014/main" id="{7E5C95F7-65B3-4A69-AF6D-57DC512A30FF}"/>
              </a:ext>
            </a:extLst>
          </p:cNvPr>
          <p:cNvCxnSpPr>
            <a:cxnSpLocks/>
          </p:cNvCxnSpPr>
          <p:nvPr/>
        </p:nvCxnSpPr>
        <p:spPr>
          <a:xfrm flipH="1">
            <a:off x="8750967" y="3501189"/>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4D8534-0AA3-46C4-BEF0-FE58242379BF}"/>
              </a:ext>
            </a:extLst>
          </p:cNvPr>
          <p:cNvCxnSpPr>
            <a:cxnSpLocks/>
          </p:cNvCxnSpPr>
          <p:nvPr/>
        </p:nvCxnSpPr>
        <p:spPr>
          <a:xfrm flipH="1">
            <a:off x="8734925" y="3876286"/>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0FEF99A-56FC-4FDD-9CF3-264C07AB71C9}"/>
              </a:ext>
            </a:extLst>
          </p:cNvPr>
          <p:cNvCxnSpPr>
            <a:cxnSpLocks/>
          </p:cNvCxnSpPr>
          <p:nvPr/>
        </p:nvCxnSpPr>
        <p:spPr>
          <a:xfrm flipH="1">
            <a:off x="8769860" y="4911001"/>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2F20E7-BEF5-4BD8-84F9-5E083C20D953}"/>
              </a:ext>
            </a:extLst>
          </p:cNvPr>
          <p:cNvCxnSpPr>
            <a:cxnSpLocks/>
          </p:cNvCxnSpPr>
          <p:nvPr/>
        </p:nvCxnSpPr>
        <p:spPr>
          <a:xfrm flipH="1">
            <a:off x="8800926" y="5592791"/>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FCF8D48-26F0-48DB-823D-2353957301FE}"/>
              </a:ext>
            </a:extLst>
          </p:cNvPr>
          <p:cNvCxnSpPr>
            <a:cxnSpLocks/>
          </p:cNvCxnSpPr>
          <p:nvPr/>
        </p:nvCxnSpPr>
        <p:spPr>
          <a:xfrm flipH="1">
            <a:off x="8761840" y="4550057"/>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440A18-0A40-4A39-A85A-62EAB8AE5CCB}"/>
              </a:ext>
            </a:extLst>
          </p:cNvPr>
          <p:cNvCxnSpPr>
            <a:cxnSpLocks/>
          </p:cNvCxnSpPr>
          <p:nvPr/>
        </p:nvCxnSpPr>
        <p:spPr>
          <a:xfrm flipH="1">
            <a:off x="8793924" y="5239863"/>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259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Time and Speed</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51230815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𝐶𝑜𝑛𝑣𝑒𝑟𝑡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4 </m:t>
                                </m:r>
                                <m:r>
                                  <a:rPr lang="en-GB" b="0" i="1" smtClean="0">
                                    <a:solidFill>
                                      <a:schemeClr val="tx1"/>
                                    </a:solidFill>
                                    <a:latin typeface="Cambria Math" panose="02040503050406030204" pitchFamily="18" charset="0"/>
                                  </a:rPr>
                                  <m:t>h𝑜𝑢𝑟𝑠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24 </m:t>
                                </m:r>
                                <m:r>
                                  <a:rPr lang="en-GB" b="0" i="1" smtClean="0">
                                    <a:solidFill>
                                      <a:schemeClr val="tx1"/>
                                    </a:solidFill>
                                    <a:latin typeface="Cambria Math" panose="02040503050406030204" pitchFamily="18" charset="0"/>
                                  </a:rPr>
                                  <m:t>𝑚𝑖𝑛𝑢𝑡𝑒𝑠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𝑑𝑒𝑐𝑖𝑚𝑎𝑙</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GB" b="0" i="1" smtClean="0">
                                        <a:solidFill>
                                          <a:schemeClr val="tx1"/>
                                        </a:solidFill>
                                        <a:latin typeface="Cambria Math" panose="02040503050406030204" pitchFamily="18" charset="0"/>
                                      </a:rPr>
                                    </m:ctrlPr>
                                  </m:accPr>
                                  <m:e>
                                    <m:r>
                                      <a:rPr lang="en-GB" b="0" i="1" smtClean="0">
                                        <a:solidFill>
                                          <a:schemeClr val="tx1"/>
                                        </a:solidFill>
                                        <a:latin typeface="Cambria Math" panose="02040503050406030204" pitchFamily="18" charset="0"/>
                                      </a:rPr>
                                      <m:t>3</m:t>
                                    </m:r>
                                  </m:e>
                                </m:acc>
                                <m:r>
                                  <a:rPr lang="en-GB" b="0" i="1" smtClean="0">
                                    <a:solidFill>
                                      <a:schemeClr val="tx1"/>
                                    </a:solidFill>
                                    <a:latin typeface="Cambria Math" panose="02040503050406030204" pitchFamily="18" charset="0"/>
                                  </a:rPr>
                                  <m:t>h𝑜𝑢𝑟𝑠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h𝑜𝑢𝑟𝑠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𝑚𝑖𝑛𝑢𝑡𝑒𝑠</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51230815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rowSpan="2">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709-711; 716-724</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Speed</a:t>
            </a:r>
          </a:p>
        </p:txBody>
      </p:sp>
      <p:pic>
        <p:nvPicPr>
          <p:cNvPr id="3" name="Picture 2">
            <a:extLst>
              <a:ext uri="{FF2B5EF4-FFF2-40B4-BE49-F238E27FC236}">
                <a16:creationId xmlns:a16="http://schemas.microsoft.com/office/drawing/2014/main" id="{923BDFF8-6C1A-4336-B6AA-F6315FD3179F}"/>
              </a:ext>
            </a:extLst>
          </p:cNvPr>
          <p:cNvPicPr>
            <a:picLocks noChangeAspect="1"/>
          </p:cNvPicPr>
          <p:nvPr/>
        </p:nvPicPr>
        <p:blipFill>
          <a:blip r:embed="rId5"/>
          <a:stretch>
            <a:fillRect/>
          </a:stretch>
        </p:blipFill>
        <p:spPr>
          <a:xfrm>
            <a:off x="6283100" y="2042160"/>
            <a:ext cx="4084790" cy="4212675"/>
          </a:xfrm>
          <a:prstGeom prst="rect">
            <a:avLst/>
          </a:prstGeom>
        </p:spPr>
      </p:pic>
      <p:pic>
        <p:nvPicPr>
          <p:cNvPr id="10" name="Picture 9">
            <a:extLst>
              <a:ext uri="{FF2B5EF4-FFF2-40B4-BE49-F238E27FC236}">
                <a16:creationId xmlns:a16="http://schemas.microsoft.com/office/drawing/2014/main" id="{74200B40-73C8-43AA-B431-AEB271D09AB6}"/>
              </a:ext>
            </a:extLst>
          </p:cNvPr>
          <p:cNvPicPr>
            <a:picLocks noChangeAspect="1"/>
          </p:cNvPicPr>
          <p:nvPr/>
        </p:nvPicPr>
        <p:blipFill>
          <a:blip r:embed="rId6"/>
          <a:stretch>
            <a:fillRect/>
          </a:stretch>
        </p:blipFill>
        <p:spPr>
          <a:xfrm>
            <a:off x="948250" y="4391538"/>
            <a:ext cx="4995856" cy="1277742"/>
          </a:xfrm>
          <a:prstGeom prst="rect">
            <a:avLst/>
          </a:prstGeom>
        </p:spPr>
      </p:pic>
    </p:spTree>
    <p:extLst>
      <p:ext uri="{BB962C8B-B14F-4D97-AF65-F5344CB8AC3E}">
        <p14:creationId xmlns:p14="http://schemas.microsoft.com/office/powerpoint/2010/main" val="832628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Reverse Percentage</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96</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Reverse Percentages</a:t>
            </a:r>
          </a:p>
        </p:txBody>
      </p:sp>
      <p:pic>
        <p:nvPicPr>
          <p:cNvPr id="9" name="Picture 8">
            <a:extLst>
              <a:ext uri="{FF2B5EF4-FFF2-40B4-BE49-F238E27FC236}">
                <a16:creationId xmlns:a16="http://schemas.microsoft.com/office/drawing/2014/main" id="{B4623FB7-2AEC-4F9B-9A4B-8E9CCBA0E35C}"/>
              </a:ext>
            </a:extLst>
          </p:cNvPr>
          <p:cNvPicPr>
            <a:picLocks noChangeAspect="1"/>
          </p:cNvPicPr>
          <p:nvPr/>
        </p:nvPicPr>
        <p:blipFill>
          <a:blip r:embed="rId4"/>
          <a:stretch>
            <a:fillRect/>
          </a:stretch>
        </p:blipFill>
        <p:spPr>
          <a:xfrm>
            <a:off x="971299" y="2125329"/>
            <a:ext cx="4916154" cy="1100632"/>
          </a:xfrm>
          <a:prstGeom prst="rect">
            <a:avLst/>
          </a:prstGeom>
        </p:spPr>
      </p:pic>
      <p:pic>
        <p:nvPicPr>
          <p:cNvPr id="10" name="Picture 9">
            <a:extLst>
              <a:ext uri="{FF2B5EF4-FFF2-40B4-BE49-F238E27FC236}">
                <a16:creationId xmlns:a16="http://schemas.microsoft.com/office/drawing/2014/main" id="{058E5280-DE37-42BA-84B7-6C759D8AD524}"/>
              </a:ext>
            </a:extLst>
          </p:cNvPr>
          <p:cNvPicPr>
            <a:picLocks noChangeAspect="1"/>
          </p:cNvPicPr>
          <p:nvPr/>
        </p:nvPicPr>
        <p:blipFill>
          <a:blip r:embed="rId5"/>
          <a:stretch>
            <a:fillRect/>
          </a:stretch>
        </p:blipFill>
        <p:spPr>
          <a:xfrm>
            <a:off x="971299" y="4413485"/>
            <a:ext cx="4876134" cy="912493"/>
          </a:xfrm>
          <a:prstGeom prst="rect">
            <a:avLst/>
          </a:prstGeom>
        </p:spPr>
      </p:pic>
      <p:pic>
        <p:nvPicPr>
          <p:cNvPr id="11" name="Picture 10">
            <a:extLst>
              <a:ext uri="{FF2B5EF4-FFF2-40B4-BE49-F238E27FC236}">
                <a16:creationId xmlns:a16="http://schemas.microsoft.com/office/drawing/2014/main" id="{0A41E6EE-6D67-4FE2-ABA5-9DAE64A043A8}"/>
              </a:ext>
            </a:extLst>
          </p:cNvPr>
          <p:cNvPicPr>
            <a:picLocks noChangeAspect="1"/>
          </p:cNvPicPr>
          <p:nvPr/>
        </p:nvPicPr>
        <p:blipFill>
          <a:blip r:embed="rId6"/>
          <a:stretch>
            <a:fillRect/>
          </a:stretch>
        </p:blipFill>
        <p:spPr>
          <a:xfrm>
            <a:off x="6304549" y="2083727"/>
            <a:ext cx="4620125" cy="2077506"/>
          </a:xfrm>
          <a:prstGeom prst="rect">
            <a:avLst/>
          </a:prstGeom>
        </p:spPr>
      </p:pic>
      <p:pic>
        <p:nvPicPr>
          <p:cNvPr id="12" name="Picture 11">
            <a:extLst>
              <a:ext uri="{FF2B5EF4-FFF2-40B4-BE49-F238E27FC236}">
                <a16:creationId xmlns:a16="http://schemas.microsoft.com/office/drawing/2014/main" id="{4E2AF3C7-5CF2-47D4-A508-A90E6B6DD298}"/>
              </a:ext>
            </a:extLst>
          </p:cNvPr>
          <p:cNvPicPr>
            <a:picLocks noChangeAspect="1"/>
          </p:cNvPicPr>
          <p:nvPr/>
        </p:nvPicPr>
        <p:blipFill>
          <a:blip r:embed="rId7"/>
          <a:stretch>
            <a:fillRect/>
          </a:stretch>
        </p:blipFill>
        <p:spPr>
          <a:xfrm>
            <a:off x="6204286" y="4336574"/>
            <a:ext cx="4287252" cy="1917003"/>
          </a:xfrm>
          <a:prstGeom prst="rect">
            <a:avLst/>
          </a:prstGeom>
        </p:spPr>
      </p:pic>
    </p:spTree>
    <p:extLst>
      <p:ext uri="{BB962C8B-B14F-4D97-AF65-F5344CB8AC3E}">
        <p14:creationId xmlns:p14="http://schemas.microsoft.com/office/powerpoint/2010/main" val="59565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General Iterative Processes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20618231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322</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Iteration</a:t>
            </a:r>
          </a:p>
        </p:txBody>
      </p:sp>
      <p:pic>
        <p:nvPicPr>
          <p:cNvPr id="3" name="Picture 2">
            <a:extLst>
              <a:ext uri="{FF2B5EF4-FFF2-40B4-BE49-F238E27FC236}">
                <a16:creationId xmlns:a16="http://schemas.microsoft.com/office/drawing/2014/main" id="{6AC84416-81A4-47A8-8CBB-BD4A7B590E9C}"/>
              </a:ext>
            </a:extLst>
          </p:cNvPr>
          <p:cNvPicPr>
            <a:picLocks noChangeAspect="1"/>
          </p:cNvPicPr>
          <p:nvPr/>
        </p:nvPicPr>
        <p:blipFill rotWithShape="1">
          <a:blip r:embed="rId4"/>
          <a:srcRect r="19250"/>
          <a:stretch/>
        </p:blipFill>
        <p:spPr>
          <a:xfrm>
            <a:off x="6259976" y="1979083"/>
            <a:ext cx="4937907" cy="2266950"/>
          </a:xfrm>
          <a:prstGeom prst="rect">
            <a:avLst/>
          </a:prstGeom>
        </p:spPr>
      </p:pic>
      <p:pic>
        <p:nvPicPr>
          <p:cNvPr id="9" name="Picture 8">
            <a:extLst>
              <a:ext uri="{FF2B5EF4-FFF2-40B4-BE49-F238E27FC236}">
                <a16:creationId xmlns:a16="http://schemas.microsoft.com/office/drawing/2014/main" id="{6FEC11F7-5171-46DA-9548-4E6C96CF3617}"/>
              </a:ext>
            </a:extLst>
          </p:cNvPr>
          <p:cNvPicPr>
            <a:picLocks noChangeAspect="1"/>
          </p:cNvPicPr>
          <p:nvPr/>
        </p:nvPicPr>
        <p:blipFill>
          <a:blip r:embed="rId5"/>
          <a:stretch>
            <a:fillRect/>
          </a:stretch>
        </p:blipFill>
        <p:spPr>
          <a:xfrm>
            <a:off x="994117" y="1979082"/>
            <a:ext cx="4902806" cy="2266949"/>
          </a:xfrm>
          <a:prstGeom prst="rect">
            <a:avLst/>
          </a:prstGeom>
        </p:spPr>
      </p:pic>
    </p:spTree>
    <p:extLst>
      <p:ext uri="{BB962C8B-B14F-4D97-AF65-F5344CB8AC3E}">
        <p14:creationId xmlns:p14="http://schemas.microsoft.com/office/powerpoint/2010/main" val="1964089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D: Geometry &amp; Measure</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6"/>
            <a:ext cx="6372665" cy="2970630"/>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peech Bubble: Rectangle 7">
            <a:extLst>
              <a:ext uri="{FF2B5EF4-FFF2-40B4-BE49-F238E27FC236}">
                <a16:creationId xmlns:a16="http://schemas.microsoft.com/office/drawing/2014/main" id="{C602E9F3-60E0-4923-94D2-68C4975E7FFC}"/>
              </a:ext>
            </a:extLst>
          </p:cNvPr>
          <p:cNvSpPr/>
          <p:nvPr/>
        </p:nvSpPr>
        <p:spPr>
          <a:xfrm>
            <a:off x="9467561" y="2951747"/>
            <a:ext cx="2580060" cy="2112618"/>
          </a:xfrm>
          <a:prstGeom prst="wedgeRectCallout">
            <a:avLst>
              <a:gd name="adj1" fmla="val -45585"/>
              <a:gd name="adj2" fmla="val 413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topics have been included in the previous revision booklet (paper 1) or in the first part of this booklet (paper 2).</a:t>
            </a:r>
          </a:p>
        </p:txBody>
      </p:sp>
      <p:pic>
        <p:nvPicPr>
          <p:cNvPr id="9" name="Picture 8">
            <a:extLst>
              <a:ext uri="{FF2B5EF4-FFF2-40B4-BE49-F238E27FC236}">
                <a16:creationId xmlns:a16="http://schemas.microsoft.com/office/drawing/2014/main" id="{2A30FC2D-A642-41A7-A8EF-D4F58636A2AB}"/>
              </a:ext>
            </a:extLst>
          </p:cNvPr>
          <p:cNvPicPr>
            <a:picLocks noChangeAspect="1"/>
          </p:cNvPicPr>
          <p:nvPr/>
        </p:nvPicPr>
        <p:blipFill>
          <a:blip r:embed="rId2"/>
          <a:stretch>
            <a:fillRect/>
          </a:stretch>
        </p:blipFill>
        <p:spPr>
          <a:xfrm>
            <a:off x="3094896" y="2693179"/>
            <a:ext cx="6002273" cy="2696968"/>
          </a:xfrm>
          <a:prstGeom prst="rect">
            <a:avLst/>
          </a:prstGeom>
        </p:spPr>
      </p:pic>
      <p:cxnSp>
        <p:nvCxnSpPr>
          <p:cNvPr id="17" name="Straight Arrow Connector 16">
            <a:extLst>
              <a:ext uri="{FF2B5EF4-FFF2-40B4-BE49-F238E27FC236}">
                <a16:creationId xmlns:a16="http://schemas.microsoft.com/office/drawing/2014/main" id="{C8A95BDB-5884-492C-8AD8-E452EBDCED55}"/>
              </a:ext>
            </a:extLst>
          </p:cNvPr>
          <p:cNvCxnSpPr>
            <a:cxnSpLocks/>
          </p:cNvCxnSpPr>
          <p:nvPr/>
        </p:nvCxnSpPr>
        <p:spPr>
          <a:xfrm flipH="1">
            <a:off x="8734925" y="3226137"/>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4C07D2B-2BA4-4B27-8C03-4487E8CFD44C}"/>
              </a:ext>
            </a:extLst>
          </p:cNvPr>
          <p:cNvCxnSpPr>
            <a:cxnSpLocks/>
          </p:cNvCxnSpPr>
          <p:nvPr/>
        </p:nvCxnSpPr>
        <p:spPr>
          <a:xfrm flipH="1">
            <a:off x="8730851" y="4164600"/>
            <a:ext cx="732636"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354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Area of a Trapezium</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60980930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𝐹𝑖𝑛𝑑</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𝑎𝑟𝑒𝑎</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𝑜𝑓</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𝑡h𝑒</m:t>
                                </m:r>
                                <m:r>
                                  <a:rPr lang="en-GB" sz="1800" b="0" i="1" smtClean="0">
                                    <a:solidFill>
                                      <a:schemeClr val="tx1"/>
                                    </a:solidFill>
                                    <a:latin typeface="Cambria Math" panose="02040503050406030204" pitchFamily="18" charset="0"/>
                                  </a:rPr>
                                  <m:t> </m:t>
                                </m:r>
                                <m:r>
                                  <a:rPr lang="en-GB" sz="1800" b="0" i="1" smtClean="0">
                                    <a:solidFill>
                                      <a:schemeClr val="tx1"/>
                                    </a:solidFill>
                                    <a:latin typeface="Cambria Math" panose="02040503050406030204" pitchFamily="18" charset="0"/>
                                  </a:rPr>
                                  <m:t>𝑡𝑟𝑎𝑝𝑒𝑧𝑖𝑢𝑚</m:t>
                                </m:r>
                              </m:oMath>
                            </m:oMathPara>
                          </a14:m>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𝑡𝑟𝑎𝑝𝑒𝑧𝑖𝑢𝑚</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60980930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559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Area and Perimeter</a:t>
            </a:r>
          </a:p>
        </p:txBody>
      </p:sp>
      <p:pic>
        <p:nvPicPr>
          <p:cNvPr id="9" name="Picture 8">
            <a:extLst>
              <a:ext uri="{FF2B5EF4-FFF2-40B4-BE49-F238E27FC236}">
                <a16:creationId xmlns:a16="http://schemas.microsoft.com/office/drawing/2014/main" id="{2D7C01F6-F6BD-4359-9C5C-9D662FD88D22}"/>
              </a:ext>
            </a:extLst>
          </p:cNvPr>
          <p:cNvPicPr>
            <a:picLocks noChangeAspect="1"/>
          </p:cNvPicPr>
          <p:nvPr/>
        </p:nvPicPr>
        <p:blipFill>
          <a:blip r:embed="rId5"/>
          <a:stretch>
            <a:fillRect/>
          </a:stretch>
        </p:blipFill>
        <p:spPr>
          <a:xfrm>
            <a:off x="1042846" y="2294301"/>
            <a:ext cx="2571750" cy="1752600"/>
          </a:xfrm>
          <a:prstGeom prst="rect">
            <a:avLst/>
          </a:prstGeom>
        </p:spPr>
      </p:pic>
      <p:pic>
        <p:nvPicPr>
          <p:cNvPr id="10" name="Picture 9">
            <a:extLst>
              <a:ext uri="{FF2B5EF4-FFF2-40B4-BE49-F238E27FC236}">
                <a16:creationId xmlns:a16="http://schemas.microsoft.com/office/drawing/2014/main" id="{1EAA95E3-5D01-418A-A43B-15EF3387E679}"/>
              </a:ext>
            </a:extLst>
          </p:cNvPr>
          <p:cNvPicPr>
            <a:picLocks noChangeAspect="1"/>
          </p:cNvPicPr>
          <p:nvPr/>
        </p:nvPicPr>
        <p:blipFill>
          <a:blip r:embed="rId6"/>
          <a:stretch>
            <a:fillRect/>
          </a:stretch>
        </p:blipFill>
        <p:spPr>
          <a:xfrm>
            <a:off x="6305405" y="2015895"/>
            <a:ext cx="2363957" cy="2031006"/>
          </a:xfrm>
          <a:prstGeom prst="rect">
            <a:avLst/>
          </a:prstGeom>
        </p:spPr>
      </p:pic>
      <p:pic>
        <p:nvPicPr>
          <p:cNvPr id="11" name="Picture 10">
            <a:extLst>
              <a:ext uri="{FF2B5EF4-FFF2-40B4-BE49-F238E27FC236}">
                <a16:creationId xmlns:a16="http://schemas.microsoft.com/office/drawing/2014/main" id="{D99791CB-8FA4-4A84-A268-BDCFB019D4AB}"/>
              </a:ext>
            </a:extLst>
          </p:cNvPr>
          <p:cNvPicPr>
            <a:picLocks noChangeAspect="1"/>
          </p:cNvPicPr>
          <p:nvPr/>
        </p:nvPicPr>
        <p:blipFill>
          <a:blip r:embed="rId7"/>
          <a:stretch>
            <a:fillRect/>
          </a:stretch>
        </p:blipFill>
        <p:spPr>
          <a:xfrm>
            <a:off x="1042846" y="4410400"/>
            <a:ext cx="3255690" cy="1860394"/>
          </a:xfrm>
          <a:prstGeom prst="rect">
            <a:avLst/>
          </a:prstGeom>
        </p:spPr>
      </p:pic>
      <p:pic>
        <p:nvPicPr>
          <p:cNvPr id="1028" name="Picture 4" descr="Trapezium question - URGENT help needed! - The Student Room">
            <a:extLst>
              <a:ext uri="{FF2B5EF4-FFF2-40B4-BE49-F238E27FC236}">
                <a16:creationId xmlns:a16="http://schemas.microsoft.com/office/drawing/2014/main" id="{21092864-6102-4142-8425-6448A8694D2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3052" b="38520"/>
          <a:stretch/>
        </p:blipFill>
        <p:spPr bwMode="auto">
          <a:xfrm>
            <a:off x="6271353" y="4605953"/>
            <a:ext cx="4363821" cy="1694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716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Similar Triangles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58272174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611-613</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Similar Shapes (Lengths)</a:t>
            </a:r>
          </a:p>
        </p:txBody>
      </p:sp>
      <p:pic>
        <p:nvPicPr>
          <p:cNvPr id="3" name="Picture 2">
            <a:extLst>
              <a:ext uri="{FF2B5EF4-FFF2-40B4-BE49-F238E27FC236}">
                <a16:creationId xmlns:a16="http://schemas.microsoft.com/office/drawing/2014/main" id="{275C0660-C3DC-4BD7-9E23-E0E798BACBED}"/>
              </a:ext>
            </a:extLst>
          </p:cNvPr>
          <p:cNvPicPr>
            <a:picLocks noChangeAspect="1"/>
          </p:cNvPicPr>
          <p:nvPr/>
        </p:nvPicPr>
        <p:blipFill>
          <a:blip r:embed="rId4"/>
          <a:stretch>
            <a:fillRect/>
          </a:stretch>
        </p:blipFill>
        <p:spPr>
          <a:xfrm>
            <a:off x="943868" y="2027360"/>
            <a:ext cx="3848710" cy="2157349"/>
          </a:xfrm>
          <a:prstGeom prst="rect">
            <a:avLst/>
          </a:prstGeom>
        </p:spPr>
      </p:pic>
      <p:pic>
        <p:nvPicPr>
          <p:cNvPr id="9" name="Picture 8">
            <a:extLst>
              <a:ext uri="{FF2B5EF4-FFF2-40B4-BE49-F238E27FC236}">
                <a16:creationId xmlns:a16="http://schemas.microsoft.com/office/drawing/2014/main" id="{F85DC53D-0761-480F-B863-4DCDCC6FF51E}"/>
              </a:ext>
            </a:extLst>
          </p:cNvPr>
          <p:cNvPicPr>
            <a:picLocks noChangeAspect="1"/>
          </p:cNvPicPr>
          <p:nvPr/>
        </p:nvPicPr>
        <p:blipFill>
          <a:blip r:embed="rId5"/>
          <a:stretch>
            <a:fillRect/>
          </a:stretch>
        </p:blipFill>
        <p:spPr>
          <a:xfrm>
            <a:off x="6216295" y="2027360"/>
            <a:ext cx="2998043" cy="2131942"/>
          </a:xfrm>
          <a:prstGeom prst="rect">
            <a:avLst/>
          </a:prstGeom>
        </p:spPr>
      </p:pic>
      <p:pic>
        <p:nvPicPr>
          <p:cNvPr id="10" name="Picture 9">
            <a:extLst>
              <a:ext uri="{FF2B5EF4-FFF2-40B4-BE49-F238E27FC236}">
                <a16:creationId xmlns:a16="http://schemas.microsoft.com/office/drawing/2014/main" id="{1FA1A607-354C-4C22-BDB4-F0C1883C8791}"/>
              </a:ext>
            </a:extLst>
          </p:cNvPr>
          <p:cNvPicPr>
            <a:picLocks noChangeAspect="1"/>
          </p:cNvPicPr>
          <p:nvPr/>
        </p:nvPicPr>
        <p:blipFill>
          <a:blip r:embed="rId6"/>
          <a:stretch>
            <a:fillRect/>
          </a:stretch>
        </p:blipFill>
        <p:spPr>
          <a:xfrm>
            <a:off x="934101" y="4303684"/>
            <a:ext cx="3858477" cy="1993800"/>
          </a:xfrm>
          <a:prstGeom prst="rect">
            <a:avLst/>
          </a:prstGeom>
        </p:spPr>
      </p:pic>
      <p:pic>
        <p:nvPicPr>
          <p:cNvPr id="11" name="Picture 10">
            <a:extLst>
              <a:ext uri="{FF2B5EF4-FFF2-40B4-BE49-F238E27FC236}">
                <a16:creationId xmlns:a16="http://schemas.microsoft.com/office/drawing/2014/main" id="{9A358594-5C30-4F8E-8C23-8A04857BBFDC}"/>
              </a:ext>
            </a:extLst>
          </p:cNvPr>
          <p:cNvPicPr>
            <a:picLocks noChangeAspect="1"/>
          </p:cNvPicPr>
          <p:nvPr/>
        </p:nvPicPr>
        <p:blipFill>
          <a:blip r:embed="rId7"/>
          <a:stretch>
            <a:fillRect/>
          </a:stretch>
        </p:blipFill>
        <p:spPr>
          <a:xfrm>
            <a:off x="6216295" y="4294131"/>
            <a:ext cx="3223127" cy="2001894"/>
          </a:xfrm>
          <a:prstGeom prst="rect">
            <a:avLst/>
          </a:prstGeom>
        </p:spPr>
      </p:pic>
    </p:spTree>
    <p:extLst>
      <p:ext uri="{BB962C8B-B14F-4D97-AF65-F5344CB8AC3E}">
        <p14:creationId xmlns:p14="http://schemas.microsoft.com/office/powerpoint/2010/main" val="3566033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Trigonometry</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553791638"/>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508-515</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SOHCAHTOA (Trigonometry)</a:t>
            </a:r>
          </a:p>
        </p:txBody>
      </p:sp>
      <p:pic>
        <p:nvPicPr>
          <p:cNvPr id="3" name="Picture 2">
            <a:extLst>
              <a:ext uri="{FF2B5EF4-FFF2-40B4-BE49-F238E27FC236}">
                <a16:creationId xmlns:a16="http://schemas.microsoft.com/office/drawing/2014/main" id="{F01062F5-5189-4F38-8434-905CC8D2D291}"/>
              </a:ext>
            </a:extLst>
          </p:cNvPr>
          <p:cNvPicPr>
            <a:picLocks noChangeAspect="1"/>
          </p:cNvPicPr>
          <p:nvPr/>
        </p:nvPicPr>
        <p:blipFill>
          <a:blip r:embed="rId4"/>
          <a:stretch>
            <a:fillRect/>
          </a:stretch>
        </p:blipFill>
        <p:spPr>
          <a:xfrm>
            <a:off x="6247567" y="2141009"/>
            <a:ext cx="4990495" cy="2430992"/>
          </a:xfrm>
          <a:prstGeom prst="rect">
            <a:avLst/>
          </a:prstGeom>
        </p:spPr>
      </p:pic>
      <p:pic>
        <p:nvPicPr>
          <p:cNvPr id="9" name="Picture 8">
            <a:extLst>
              <a:ext uri="{FF2B5EF4-FFF2-40B4-BE49-F238E27FC236}">
                <a16:creationId xmlns:a16="http://schemas.microsoft.com/office/drawing/2014/main" id="{0477A9AB-560B-4FA4-957F-2A501A965902}"/>
              </a:ext>
            </a:extLst>
          </p:cNvPr>
          <p:cNvPicPr>
            <a:picLocks noChangeAspect="1"/>
          </p:cNvPicPr>
          <p:nvPr/>
        </p:nvPicPr>
        <p:blipFill>
          <a:blip r:embed="rId5"/>
          <a:stretch>
            <a:fillRect/>
          </a:stretch>
        </p:blipFill>
        <p:spPr>
          <a:xfrm>
            <a:off x="1120728" y="2141008"/>
            <a:ext cx="4718984" cy="2430992"/>
          </a:xfrm>
          <a:prstGeom prst="rect">
            <a:avLst/>
          </a:prstGeom>
        </p:spPr>
      </p:pic>
    </p:spTree>
    <p:extLst>
      <p:ext uri="{BB962C8B-B14F-4D97-AF65-F5344CB8AC3E}">
        <p14:creationId xmlns:p14="http://schemas.microsoft.com/office/powerpoint/2010/main" val="1985297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Trigonometry in 3D</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13207402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854-863</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3D Pythagoras and Trigonometry</a:t>
            </a:r>
          </a:p>
        </p:txBody>
      </p:sp>
      <p:pic>
        <p:nvPicPr>
          <p:cNvPr id="3" name="Picture 2">
            <a:extLst>
              <a:ext uri="{FF2B5EF4-FFF2-40B4-BE49-F238E27FC236}">
                <a16:creationId xmlns:a16="http://schemas.microsoft.com/office/drawing/2014/main" id="{77310E47-BD76-4A9A-B471-38D783E0359D}"/>
              </a:ext>
            </a:extLst>
          </p:cNvPr>
          <p:cNvPicPr>
            <a:picLocks noChangeAspect="1"/>
          </p:cNvPicPr>
          <p:nvPr/>
        </p:nvPicPr>
        <p:blipFill>
          <a:blip r:embed="rId4"/>
          <a:stretch>
            <a:fillRect/>
          </a:stretch>
        </p:blipFill>
        <p:spPr>
          <a:xfrm>
            <a:off x="6260416" y="2095500"/>
            <a:ext cx="4908544" cy="3095478"/>
          </a:xfrm>
          <a:prstGeom prst="rect">
            <a:avLst/>
          </a:prstGeom>
        </p:spPr>
      </p:pic>
      <p:pic>
        <p:nvPicPr>
          <p:cNvPr id="9" name="Picture 8">
            <a:extLst>
              <a:ext uri="{FF2B5EF4-FFF2-40B4-BE49-F238E27FC236}">
                <a16:creationId xmlns:a16="http://schemas.microsoft.com/office/drawing/2014/main" id="{13D6BB29-6AA1-4666-9948-B9D4DC3C1588}"/>
              </a:ext>
            </a:extLst>
          </p:cNvPr>
          <p:cNvPicPr>
            <a:picLocks noChangeAspect="1"/>
          </p:cNvPicPr>
          <p:nvPr/>
        </p:nvPicPr>
        <p:blipFill>
          <a:blip r:embed="rId5"/>
          <a:stretch>
            <a:fillRect/>
          </a:stretch>
        </p:blipFill>
        <p:spPr>
          <a:xfrm>
            <a:off x="1023040" y="2095500"/>
            <a:ext cx="4813775" cy="2870395"/>
          </a:xfrm>
          <a:prstGeom prst="rect">
            <a:avLst/>
          </a:prstGeom>
        </p:spPr>
      </p:pic>
    </p:spTree>
    <p:extLst>
      <p:ext uri="{BB962C8B-B14F-4D97-AF65-F5344CB8AC3E}">
        <p14:creationId xmlns:p14="http://schemas.microsoft.com/office/powerpoint/2010/main" val="92016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normAutofit/>
          </a:bodyPr>
          <a:lstStyle/>
          <a:p>
            <a:pPr algn="ctr"/>
            <a:r>
              <a:rPr lang="en-GB" b="1" dirty="0">
                <a:latin typeface="+mn-lt"/>
              </a:rPr>
              <a:t>Calculator Use </a:t>
            </a:r>
            <a:r>
              <a:rPr lang="en-GB" sz="3600" b="1" dirty="0">
                <a:latin typeface="+mn-lt"/>
              </a:rPr>
              <a:t>(Inc. Square Roots and rounding)</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129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a:t>
            </a:r>
            <a:br>
              <a:rPr lang="en-GB" sz="1400" b="1" dirty="0">
                <a:solidFill>
                  <a:schemeClr val="bg1"/>
                </a:solidFill>
              </a:rPr>
            </a:br>
            <a:r>
              <a:rPr lang="en-GB" sz="1400" b="1" dirty="0">
                <a:solidFill>
                  <a:schemeClr val="bg1"/>
                </a:solidFill>
              </a:rPr>
              <a:t>Using a calculator</a:t>
            </a:r>
          </a:p>
        </p:txBody>
      </p:sp>
      <p:pic>
        <p:nvPicPr>
          <p:cNvPr id="3" name="Picture 2">
            <a:extLst>
              <a:ext uri="{FF2B5EF4-FFF2-40B4-BE49-F238E27FC236}">
                <a16:creationId xmlns:a16="http://schemas.microsoft.com/office/drawing/2014/main" id="{0EC25349-62D0-4175-9362-A43D1B96D686}"/>
              </a:ext>
            </a:extLst>
          </p:cNvPr>
          <p:cNvPicPr>
            <a:picLocks noChangeAspect="1"/>
          </p:cNvPicPr>
          <p:nvPr/>
        </p:nvPicPr>
        <p:blipFill>
          <a:blip r:embed="rId4"/>
          <a:stretch>
            <a:fillRect/>
          </a:stretch>
        </p:blipFill>
        <p:spPr>
          <a:xfrm>
            <a:off x="1026695" y="4445106"/>
            <a:ext cx="4900993" cy="1579467"/>
          </a:xfrm>
          <a:prstGeom prst="rect">
            <a:avLst/>
          </a:prstGeom>
        </p:spPr>
      </p:pic>
      <p:pic>
        <p:nvPicPr>
          <p:cNvPr id="9" name="Picture 8">
            <a:extLst>
              <a:ext uri="{FF2B5EF4-FFF2-40B4-BE49-F238E27FC236}">
                <a16:creationId xmlns:a16="http://schemas.microsoft.com/office/drawing/2014/main" id="{14FC3ECE-323C-499E-9764-948F98AEE184}"/>
              </a:ext>
            </a:extLst>
          </p:cNvPr>
          <p:cNvPicPr>
            <a:picLocks noChangeAspect="1"/>
          </p:cNvPicPr>
          <p:nvPr/>
        </p:nvPicPr>
        <p:blipFill>
          <a:blip r:embed="rId5"/>
          <a:stretch>
            <a:fillRect/>
          </a:stretch>
        </p:blipFill>
        <p:spPr>
          <a:xfrm>
            <a:off x="6211933" y="4432383"/>
            <a:ext cx="4953372" cy="1670595"/>
          </a:xfrm>
          <a:prstGeom prst="rect">
            <a:avLst/>
          </a:prstGeom>
        </p:spPr>
      </p:pic>
      <p:pic>
        <p:nvPicPr>
          <p:cNvPr id="10" name="Picture 9">
            <a:extLst>
              <a:ext uri="{FF2B5EF4-FFF2-40B4-BE49-F238E27FC236}">
                <a16:creationId xmlns:a16="http://schemas.microsoft.com/office/drawing/2014/main" id="{99A392C0-C74F-4130-A61D-94876CFBCBB9}"/>
              </a:ext>
            </a:extLst>
          </p:cNvPr>
          <p:cNvPicPr>
            <a:picLocks noChangeAspect="1"/>
          </p:cNvPicPr>
          <p:nvPr/>
        </p:nvPicPr>
        <p:blipFill>
          <a:blip r:embed="rId6"/>
          <a:stretch>
            <a:fillRect/>
          </a:stretch>
        </p:blipFill>
        <p:spPr>
          <a:xfrm>
            <a:off x="992791" y="2072488"/>
            <a:ext cx="4934897" cy="1152461"/>
          </a:xfrm>
          <a:prstGeom prst="rect">
            <a:avLst/>
          </a:prstGeom>
        </p:spPr>
      </p:pic>
      <p:pic>
        <p:nvPicPr>
          <p:cNvPr id="11" name="Picture 10">
            <a:extLst>
              <a:ext uri="{FF2B5EF4-FFF2-40B4-BE49-F238E27FC236}">
                <a16:creationId xmlns:a16="http://schemas.microsoft.com/office/drawing/2014/main" id="{68091601-36B7-4B40-81C2-55AA9BDE9811}"/>
              </a:ext>
            </a:extLst>
          </p:cNvPr>
          <p:cNvPicPr>
            <a:picLocks noChangeAspect="1"/>
          </p:cNvPicPr>
          <p:nvPr/>
        </p:nvPicPr>
        <p:blipFill>
          <a:blip r:embed="rId7"/>
          <a:stretch>
            <a:fillRect/>
          </a:stretch>
        </p:blipFill>
        <p:spPr>
          <a:xfrm>
            <a:off x="6316079" y="2072488"/>
            <a:ext cx="4703316" cy="1356512"/>
          </a:xfrm>
          <a:prstGeom prst="rect">
            <a:avLst/>
          </a:prstGeom>
        </p:spPr>
      </p:pic>
    </p:spTree>
    <p:extLst>
      <p:ext uri="{BB962C8B-B14F-4D97-AF65-F5344CB8AC3E}">
        <p14:creationId xmlns:p14="http://schemas.microsoft.com/office/powerpoint/2010/main" val="2463370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Column Vectors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57219803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left"/>
                              </m:oMathParaPr>
                              <m:oMath xmlns:m="http://schemas.openxmlformats.org/officeDocument/2006/math">
                                <m:r>
                                  <a:rPr lang="en-GB" b="0" i="1" smtClean="0">
                                    <a:solidFill>
                                      <a:schemeClr val="tx1"/>
                                    </a:solidFill>
                                    <a:latin typeface="Cambria Math" panose="02040503050406030204" pitchFamily="18" charset="0"/>
                                  </a:rPr>
                                  <m:t>𝑆𝑡𝑎𝑟𝑡𝑖𝑛𝑔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𝑓𝑟𝑜𝑚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𝑃</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𝑑𝑟𝑎𝑤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𝑣𝑒𝑐𝑡𝑜𝑟</m:t>
                                </m:r>
                                <m:r>
                                  <a:rPr lang="en-GB" b="0" i="1" smtClean="0">
                                    <a:solidFill>
                                      <a:schemeClr val="tx1"/>
                                    </a:solidFill>
                                    <a:latin typeface="Cambria Math" panose="02040503050406030204" pitchFamily="18" charset="0"/>
                                  </a:rPr>
                                  <m:t> </m:t>
                                </m:r>
                                <m:m>
                                  <m:mPr>
                                    <m:mcs>
                                      <m:mc>
                                        <m:mcPr>
                                          <m:count m:val="1"/>
                                          <m:mcJc m:val="center"/>
                                        </m:mcPr>
                                      </m:mc>
                                    </m:mcs>
                                    <m:ctrlPr>
                                      <a:rPr lang="en-GB" b="0" i="1" smtClean="0">
                                        <a:solidFill>
                                          <a:schemeClr val="tx1"/>
                                        </a:solidFill>
                                        <a:latin typeface="Cambria Math" panose="02040503050406030204" pitchFamily="18" charset="0"/>
                                      </a:rPr>
                                    </m:ctrlPr>
                                  </m:mPr>
                                  <m:mr>
                                    <m:e>
                                      <m:r>
                                        <m:rPr>
                                          <m:brk m:alnAt="7"/>
                                        </m:rPr>
                                        <a:rPr lang="en-GB" b="0" i="1" smtClean="0">
                                          <a:solidFill>
                                            <a:schemeClr val="tx1"/>
                                          </a:solidFill>
                                          <a:latin typeface="Cambria Math" panose="02040503050406030204" pitchFamily="18" charset="0"/>
                                        </a:rPr>
                                        <m:t>6</m:t>
                                      </m:r>
                                    </m:e>
                                  </m:mr>
                                  <m:mr>
                                    <m:e>
                                      <m:r>
                                        <a:rPr lang="en-GB" b="0" i="1" smtClean="0">
                                          <a:solidFill>
                                            <a:schemeClr val="tx1"/>
                                          </a:solidFill>
                                          <a:latin typeface="Cambria Math" panose="02040503050406030204" pitchFamily="18" charset="0"/>
                                        </a:rPr>
                                        <m:t>−1</m:t>
                                      </m:r>
                                    </m:e>
                                  </m:mr>
                                </m:m>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57219803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623-657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Vectors</a:t>
            </a:r>
          </a:p>
        </p:txBody>
      </p:sp>
      <p:pic>
        <p:nvPicPr>
          <p:cNvPr id="3" name="Picture 2">
            <a:extLst>
              <a:ext uri="{FF2B5EF4-FFF2-40B4-BE49-F238E27FC236}">
                <a16:creationId xmlns:a16="http://schemas.microsoft.com/office/drawing/2014/main" id="{3E9B9FFE-2872-4F11-932C-227764449E68}"/>
              </a:ext>
            </a:extLst>
          </p:cNvPr>
          <p:cNvPicPr>
            <a:picLocks noChangeAspect="1"/>
          </p:cNvPicPr>
          <p:nvPr/>
        </p:nvPicPr>
        <p:blipFill rotWithShape="1">
          <a:blip r:embed="rId5"/>
          <a:srcRect r="21989"/>
          <a:stretch/>
        </p:blipFill>
        <p:spPr>
          <a:xfrm>
            <a:off x="963662" y="1983491"/>
            <a:ext cx="3475603" cy="2207929"/>
          </a:xfrm>
          <a:prstGeom prst="rect">
            <a:avLst/>
          </a:prstGeom>
        </p:spPr>
      </p:pic>
      <p:pic>
        <p:nvPicPr>
          <p:cNvPr id="9" name="Picture 8">
            <a:extLst>
              <a:ext uri="{FF2B5EF4-FFF2-40B4-BE49-F238E27FC236}">
                <a16:creationId xmlns:a16="http://schemas.microsoft.com/office/drawing/2014/main" id="{6B7BADD8-EED9-4FF9-86B3-9472E38B387B}"/>
              </a:ext>
            </a:extLst>
          </p:cNvPr>
          <p:cNvPicPr>
            <a:picLocks noChangeAspect="1"/>
          </p:cNvPicPr>
          <p:nvPr/>
        </p:nvPicPr>
        <p:blipFill>
          <a:blip r:embed="rId6"/>
          <a:stretch>
            <a:fillRect/>
          </a:stretch>
        </p:blipFill>
        <p:spPr>
          <a:xfrm>
            <a:off x="6190442" y="2006813"/>
            <a:ext cx="4708616" cy="4235428"/>
          </a:xfrm>
          <a:prstGeom prst="rect">
            <a:avLst/>
          </a:prstGeom>
        </p:spPr>
      </p:pic>
      <p:pic>
        <p:nvPicPr>
          <p:cNvPr id="11" name="Picture 10">
            <a:extLst>
              <a:ext uri="{FF2B5EF4-FFF2-40B4-BE49-F238E27FC236}">
                <a16:creationId xmlns:a16="http://schemas.microsoft.com/office/drawing/2014/main" id="{3C485D67-3AA8-48D4-B10E-994A5B0E4100}"/>
              </a:ext>
            </a:extLst>
          </p:cNvPr>
          <p:cNvPicPr>
            <a:picLocks noChangeAspect="1"/>
          </p:cNvPicPr>
          <p:nvPr/>
        </p:nvPicPr>
        <p:blipFill rotWithShape="1">
          <a:blip r:embed="rId6"/>
          <a:srcRect l="31949" t="42892" r="10779"/>
          <a:stretch/>
        </p:blipFill>
        <p:spPr>
          <a:xfrm>
            <a:off x="3810034" y="4467764"/>
            <a:ext cx="1965087" cy="1762498"/>
          </a:xfrm>
          <a:prstGeom prst="rect">
            <a:avLst/>
          </a:prstGeom>
        </p:spPr>
      </p:pic>
    </p:spTree>
    <p:extLst>
      <p:ext uri="{BB962C8B-B14F-4D97-AF65-F5344CB8AC3E}">
        <p14:creationId xmlns:p14="http://schemas.microsoft.com/office/powerpoint/2010/main" val="3829830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E: Probability</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5"/>
            <a:ext cx="6372665" cy="1322241"/>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83D45C6C-9D2D-49B5-ADA3-714963683806}"/>
              </a:ext>
            </a:extLst>
          </p:cNvPr>
          <p:cNvPicPr>
            <a:picLocks noChangeAspect="1"/>
          </p:cNvPicPr>
          <p:nvPr/>
        </p:nvPicPr>
        <p:blipFill>
          <a:blip r:embed="rId2"/>
          <a:stretch>
            <a:fillRect/>
          </a:stretch>
        </p:blipFill>
        <p:spPr>
          <a:xfrm>
            <a:off x="3046770" y="2685340"/>
            <a:ext cx="6120474" cy="1014634"/>
          </a:xfrm>
          <a:prstGeom prst="rect">
            <a:avLst/>
          </a:prstGeom>
        </p:spPr>
      </p:pic>
    </p:spTree>
    <p:extLst>
      <p:ext uri="{BB962C8B-B14F-4D97-AF65-F5344CB8AC3E}">
        <p14:creationId xmlns:p14="http://schemas.microsoft.com/office/powerpoint/2010/main" val="32586361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Dependent Combined Events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90165773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364-367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Conditional Probability; Probability Equations</a:t>
            </a:r>
          </a:p>
        </p:txBody>
      </p:sp>
      <p:pic>
        <p:nvPicPr>
          <p:cNvPr id="3" name="Picture 2">
            <a:extLst>
              <a:ext uri="{FF2B5EF4-FFF2-40B4-BE49-F238E27FC236}">
                <a16:creationId xmlns:a16="http://schemas.microsoft.com/office/drawing/2014/main" id="{244FFEFA-5BE2-4344-9FCD-E98D8C5DE688}"/>
              </a:ext>
            </a:extLst>
          </p:cNvPr>
          <p:cNvPicPr>
            <a:picLocks noChangeAspect="1"/>
          </p:cNvPicPr>
          <p:nvPr/>
        </p:nvPicPr>
        <p:blipFill>
          <a:blip r:embed="rId4"/>
          <a:stretch>
            <a:fillRect/>
          </a:stretch>
        </p:blipFill>
        <p:spPr>
          <a:xfrm>
            <a:off x="6275802" y="2090444"/>
            <a:ext cx="4863018" cy="1792239"/>
          </a:xfrm>
          <a:prstGeom prst="rect">
            <a:avLst/>
          </a:prstGeom>
        </p:spPr>
      </p:pic>
      <p:pic>
        <p:nvPicPr>
          <p:cNvPr id="9" name="Picture 8">
            <a:extLst>
              <a:ext uri="{FF2B5EF4-FFF2-40B4-BE49-F238E27FC236}">
                <a16:creationId xmlns:a16="http://schemas.microsoft.com/office/drawing/2014/main" id="{549C3C50-4296-4F9E-AD25-3CF010C4A64E}"/>
              </a:ext>
            </a:extLst>
          </p:cNvPr>
          <p:cNvPicPr>
            <a:picLocks noChangeAspect="1"/>
          </p:cNvPicPr>
          <p:nvPr/>
        </p:nvPicPr>
        <p:blipFill>
          <a:blip r:embed="rId5"/>
          <a:stretch>
            <a:fillRect/>
          </a:stretch>
        </p:blipFill>
        <p:spPr>
          <a:xfrm>
            <a:off x="957650" y="2038825"/>
            <a:ext cx="4854428" cy="2251821"/>
          </a:xfrm>
          <a:prstGeom prst="rect">
            <a:avLst/>
          </a:prstGeom>
        </p:spPr>
      </p:pic>
    </p:spTree>
    <p:extLst>
      <p:ext uri="{BB962C8B-B14F-4D97-AF65-F5344CB8AC3E}">
        <p14:creationId xmlns:p14="http://schemas.microsoft.com/office/powerpoint/2010/main" val="1074411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F: Statistics</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43906"/>
            <a:ext cx="6372665" cy="1290157"/>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715FC718-E1D4-426E-924E-46CB328EB499}"/>
              </a:ext>
            </a:extLst>
          </p:cNvPr>
          <p:cNvPicPr>
            <a:picLocks noChangeAspect="1"/>
          </p:cNvPicPr>
          <p:nvPr/>
        </p:nvPicPr>
        <p:blipFill>
          <a:blip r:embed="rId2"/>
          <a:stretch>
            <a:fillRect/>
          </a:stretch>
        </p:blipFill>
        <p:spPr>
          <a:xfrm>
            <a:off x="3094896" y="2688226"/>
            <a:ext cx="6057989" cy="1033542"/>
          </a:xfrm>
          <a:prstGeom prst="rect">
            <a:avLst/>
          </a:prstGeom>
        </p:spPr>
      </p:pic>
    </p:spTree>
    <p:extLst>
      <p:ext uri="{BB962C8B-B14F-4D97-AF65-F5344CB8AC3E}">
        <p14:creationId xmlns:p14="http://schemas.microsoft.com/office/powerpoint/2010/main" val="1746166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normAutofit/>
          </a:bodyPr>
          <a:lstStyle/>
          <a:p>
            <a:pPr algn="ctr"/>
            <a:r>
              <a:rPr lang="en-GB" sz="2800" b="1" dirty="0">
                <a:latin typeface="+mn-lt"/>
              </a:rPr>
              <a:t>                          Frequency Polygons</a:t>
            </a:r>
            <a:endParaRPr lang="en-GB" sz="1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441</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Frequency Polygons</a:t>
            </a:r>
          </a:p>
        </p:txBody>
      </p:sp>
      <p:pic>
        <p:nvPicPr>
          <p:cNvPr id="9" name="Picture 8">
            <a:extLst>
              <a:ext uri="{FF2B5EF4-FFF2-40B4-BE49-F238E27FC236}">
                <a16:creationId xmlns:a16="http://schemas.microsoft.com/office/drawing/2014/main" id="{4DE55F54-D0B3-440D-A321-EABEF14C18DD}"/>
              </a:ext>
            </a:extLst>
          </p:cNvPr>
          <p:cNvPicPr>
            <a:picLocks noChangeAspect="1"/>
          </p:cNvPicPr>
          <p:nvPr/>
        </p:nvPicPr>
        <p:blipFill>
          <a:blip r:embed="rId4"/>
          <a:stretch>
            <a:fillRect/>
          </a:stretch>
        </p:blipFill>
        <p:spPr>
          <a:xfrm>
            <a:off x="976312" y="630518"/>
            <a:ext cx="4622383" cy="5663747"/>
          </a:xfrm>
          <a:prstGeom prst="rect">
            <a:avLst/>
          </a:prstGeom>
        </p:spPr>
      </p:pic>
      <p:pic>
        <p:nvPicPr>
          <p:cNvPr id="10" name="Picture 9">
            <a:extLst>
              <a:ext uri="{FF2B5EF4-FFF2-40B4-BE49-F238E27FC236}">
                <a16:creationId xmlns:a16="http://schemas.microsoft.com/office/drawing/2014/main" id="{757CAD8A-A383-479D-BCD9-E6231BA26213}"/>
              </a:ext>
            </a:extLst>
          </p:cNvPr>
          <p:cNvPicPr>
            <a:picLocks noChangeAspect="1"/>
          </p:cNvPicPr>
          <p:nvPr/>
        </p:nvPicPr>
        <p:blipFill>
          <a:blip r:embed="rId5"/>
          <a:stretch>
            <a:fillRect/>
          </a:stretch>
        </p:blipFill>
        <p:spPr>
          <a:xfrm>
            <a:off x="6220830" y="2038552"/>
            <a:ext cx="4622384" cy="4168319"/>
          </a:xfrm>
          <a:prstGeom prst="rect">
            <a:avLst/>
          </a:prstGeom>
        </p:spPr>
      </p:pic>
      <p:pic>
        <p:nvPicPr>
          <p:cNvPr id="11" name="Picture 10">
            <a:extLst>
              <a:ext uri="{FF2B5EF4-FFF2-40B4-BE49-F238E27FC236}">
                <a16:creationId xmlns:a16="http://schemas.microsoft.com/office/drawing/2014/main" id="{8530C9E4-7D8B-4D7F-94D2-DBE60E55AF38}"/>
              </a:ext>
            </a:extLst>
          </p:cNvPr>
          <p:cNvPicPr>
            <a:picLocks noChangeAspect="1"/>
          </p:cNvPicPr>
          <p:nvPr/>
        </p:nvPicPr>
        <p:blipFill>
          <a:blip r:embed="rId6"/>
          <a:stretch>
            <a:fillRect/>
          </a:stretch>
        </p:blipFill>
        <p:spPr>
          <a:xfrm>
            <a:off x="8671872" y="974101"/>
            <a:ext cx="3304063" cy="1433173"/>
          </a:xfrm>
          <a:prstGeom prst="rect">
            <a:avLst/>
          </a:prstGeom>
        </p:spPr>
      </p:pic>
    </p:spTree>
    <p:extLst>
      <p:ext uri="{BB962C8B-B14F-4D97-AF65-F5344CB8AC3E}">
        <p14:creationId xmlns:p14="http://schemas.microsoft.com/office/powerpoint/2010/main" val="1431781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                           Histograms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06012167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422-449</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Histograms</a:t>
            </a:r>
          </a:p>
        </p:txBody>
      </p:sp>
      <p:pic>
        <p:nvPicPr>
          <p:cNvPr id="3" name="Picture 2">
            <a:extLst>
              <a:ext uri="{FF2B5EF4-FFF2-40B4-BE49-F238E27FC236}">
                <a16:creationId xmlns:a16="http://schemas.microsoft.com/office/drawing/2014/main" id="{897575D7-5F37-401B-8400-1610405A64B5}"/>
              </a:ext>
            </a:extLst>
          </p:cNvPr>
          <p:cNvPicPr>
            <a:picLocks noChangeAspect="1"/>
          </p:cNvPicPr>
          <p:nvPr/>
        </p:nvPicPr>
        <p:blipFill>
          <a:blip r:embed="rId4"/>
          <a:stretch>
            <a:fillRect/>
          </a:stretch>
        </p:blipFill>
        <p:spPr>
          <a:xfrm>
            <a:off x="6277927" y="1990264"/>
            <a:ext cx="3878947" cy="4274414"/>
          </a:xfrm>
          <a:prstGeom prst="rect">
            <a:avLst/>
          </a:prstGeom>
        </p:spPr>
      </p:pic>
      <p:pic>
        <p:nvPicPr>
          <p:cNvPr id="9" name="Picture 8">
            <a:extLst>
              <a:ext uri="{FF2B5EF4-FFF2-40B4-BE49-F238E27FC236}">
                <a16:creationId xmlns:a16="http://schemas.microsoft.com/office/drawing/2014/main" id="{05A4786F-4584-489C-B36D-8B5BB60BD60B}"/>
              </a:ext>
            </a:extLst>
          </p:cNvPr>
          <p:cNvPicPr>
            <a:picLocks noChangeAspect="1"/>
          </p:cNvPicPr>
          <p:nvPr/>
        </p:nvPicPr>
        <p:blipFill>
          <a:blip r:embed="rId5"/>
          <a:stretch>
            <a:fillRect/>
          </a:stretch>
        </p:blipFill>
        <p:spPr>
          <a:xfrm>
            <a:off x="1033142" y="466138"/>
            <a:ext cx="4155196" cy="5879602"/>
          </a:xfrm>
          <a:prstGeom prst="rect">
            <a:avLst/>
          </a:prstGeom>
        </p:spPr>
      </p:pic>
    </p:spTree>
    <p:extLst>
      <p:ext uri="{BB962C8B-B14F-4D97-AF65-F5344CB8AC3E}">
        <p14:creationId xmlns:p14="http://schemas.microsoft.com/office/powerpoint/2010/main" val="129954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B: Algebra</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01700"/>
            <a:ext cx="6372665" cy="4314095"/>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6021E9EA-4B7F-427D-8DCA-04358D1DADE8}"/>
              </a:ext>
            </a:extLst>
          </p:cNvPr>
          <p:cNvPicPr>
            <a:picLocks noChangeAspect="1"/>
          </p:cNvPicPr>
          <p:nvPr/>
        </p:nvPicPr>
        <p:blipFill>
          <a:blip r:embed="rId2"/>
          <a:stretch>
            <a:fillRect/>
          </a:stretch>
        </p:blipFill>
        <p:spPr>
          <a:xfrm>
            <a:off x="3094896" y="2654480"/>
            <a:ext cx="6072348" cy="4023196"/>
          </a:xfrm>
          <a:prstGeom prst="rect">
            <a:avLst/>
          </a:prstGeom>
        </p:spPr>
      </p:pic>
      <p:sp>
        <p:nvSpPr>
          <p:cNvPr id="8" name="Speech Bubble: Rectangle 7">
            <a:extLst>
              <a:ext uri="{FF2B5EF4-FFF2-40B4-BE49-F238E27FC236}">
                <a16:creationId xmlns:a16="http://schemas.microsoft.com/office/drawing/2014/main" id="{AED44045-10D0-408C-9701-A02F5FCE6814}"/>
              </a:ext>
            </a:extLst>
          </p:cNvPr>
          <p:cNvSpPr/>
          <p:nvPr/>
        </p:nvSpPr>
        <p:spPr>
          <a:xfrm>
            <a:off x="8983579" y="1957136"/>
            <a:ext cx="2695074" cy="1784869"/>
          </a:xfrm>
          <a:prstGeom prst="wedgeRectCallout">
            <a:avLst>
              <a:gd name="adj1" fmla="val -65861"/>
              <a:gd name="adj2" fmla="val 289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Simplification and Expansion of a Bracket</a:t>
            </a:r>
            <a:r>
              <a:rPr lang="en-GB" dirty="0"/>
              <a:t> were also in Paper 1. Please use your old booklet to revise this topic.</a:t>
            </a:r>
          </a:p>
        </p:txBody>
      </p:sp>
    </p:spTree>
    <p:extLst>
      <p:ext uri="{BB962C8B-B14F-4D97-AF65-F5344CB8AC3E}">
        <p14:creationId xmlns:p14="http://schemas.microsoft.com/office/powerpoint/2010/main" val="286343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Factorisation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508743756"/>
                  </p:ext>
                </p:extLst>
              </p:nvPr>
            </p:nvGraphicFramePr>
            <p:xfrm>
              <a:off x="838200" y="1908386"/>
              <a:ext cx="10515600" cy="489796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+25</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𝑦</m:t>
                                </m:r>
                                <m:r>
                                  <a:rPr lang="en-GB" b="1" i="0" smtClean="0">
                                    <a:solidFill>
                                      <a:schemeClr val="tx1"/>
                                    </a:solidFill>
                                    <a:latin typeface="Cambria Math" panose="02040503050406030204" pitchFamily="18" charset="0"/>
                                  </a:rPr>
                                  <m:t>+</m:t>
                                </m:r>
                                <m:r>
                                  <a:rPr lang="en-GB" b="0" i="0" smtClean="0">
                                    <a:solidFill>
                                      <a:schemeClr val="tx1"/>
                                    </a:solidFill>
                                    <a:latin typeface="Cambria Math" panose="02040503050406030204" pitchFamily="18" charset="0"/>
                                  </a:rPr>
                                  <m:t>10</m:t>
                                </m:r>
                                <m:r>
                                  <m:rPr>
                                    <m:sty m:val="p"/>
                                  </m:rPr>
                                  <a:rPr lang="en-GB" b="0" i="0" smtClean="0">
                                    <a:solidFill>
                                      <a:schemeClr val="tx1"/>
                                    </a:solidFill>
                                    <a:latin typeface="Cambria Math" panose="02040503050406030204" pitchFamily="18" charset="0"/>
                                  </a:rPr>
                                  <m:t>xy</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3</m:t>
                                    </m:r>
                                  </m:sup>
                                </m:sSup>
                                <m:r>
                                  <a:rPr lang="en-GB" b="0" i="1" smtClean="0">
                                    <a:solidFill>
                                      <a:schemeClr val="tx1"/>
                                    </a:solidFill>
                                    <a:latin typeface="Cambria Math" panose="02040503050406030204" pitchFamily="18" charset="0"/>
                                  </a:rPr>
                                  <m:t>−10</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−10</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+21</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−21</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−7</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−20</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𝐹𝑎𝑐𝑡𝑜𝑟𝑖𝑠𝑒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e>
                                  <m:sup>
                                    <m:r>
                                      <a:rPr lang="en-GB" b="0" i="1" smtClean="0">
                                        <a:solidFill>
                                          <a:schemeClr val="tx1"/>
                                        </a:solidFill>
                                        <a:latin typeface="Cambria Math" panose="02040503050406030204" pitchFamily="18" charset="0"/>
                                      </a:rPr>
                                      <m:t>3</m:t>
                                    </m:r>
                                  </m:sup>
                                </m:sSup>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508743756"/>
                  </p:ext>
                </p:extLst>
              </p:nvPr>
            </p:nvGraphicFramePr>
            <p:xfrm>
              <a:off x="838200" y="1908386"/>
              <a:ext cx="10515600" cy="489796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560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38" r="-100232" b="-9190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38" r="-232" b="-91905"/>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9635" r="-100232" b="-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9635" r="-232" b="-521"/>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FA35CEDF-6A6C-41A0-B18B-04286D159994}"/>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A639A1AF-0712-46DC-9A0C-60F08D1435CD}"/>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168-171; 223-228</a:t>
            </a:r>
          </a:p>
        </p:txBody>
      </p:sp>
      <p:sp>
        <p:nvSpPr>
          <p:cNvPr id="8" name="Title 1">
            <a:extLst>
              <a:ext uri="{FF2B5EF4-FFF2-40B4-BE49-F238E27FC236}">
                <a16:creationId xmlns:a16="http://schemas.microsoft.com/office/drawing/2014/main" id="{DF57764D-6DFE-49E6-9134-28919337279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2844AEF9-3158-44C0-B8DB-DB44E7EB2610}"/>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br>
              <a:rPr lang="en-GB" sz="1400" b="1" dirty="0">
                <a:solidFill>
                  <a:schemeClr val="bg1"/>
                </a:solidFill>
              </a:rPr>
            </a:br>
            <a:r>
              <a:rPr lang="en-GB" sz="1400" b="1" dirty="0">
                <a:solidFill>
                  <a:schemeClr val="bg1"/>
                </a:solidFill>
              </a:rPr>
              <a:t>Expanding and Factorising; Expanding and Factorising Quadratics</a:t>
            </a:r>
          </a:p>
        </p:txBody>
      </p:sp>
    </p:spTree>
    <p:extLst>
      <p:ext uri="{BB962C8B-B14F-4D97-AF65-F5344CB8AC3E}">
        <p14:creationId xmlns:p14="http://schemas.microsoft.com/office/powerpoint/2010/main" val="78601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Laws of Indices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991547710"/>
                  </p:ext>
                </p:extLst>
              </p:nvPr>
            </p:nvGraphicFramePr>
            <p:xfrm>
              <a:off x="838200" y="1908386"/>
              <a:ext cx="10515600" cy="478303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𝑥</m:t>
                                    </m:r>
                                  </m:e>
                                  <m:sup>
                                    <m:r>
                                      <a:rPr lang="en-GB" sz="2000" b="0" i="1" smtClean="0">
                                        <a:solidFill>
                                          <a:schemeClr val="tx1"/>
                                        </a:solidFill>
                                        <a:latin typeface="Cambria Math" panose="02040503050406030204" pitchFamily="18" charset="0"/>
                                      </a:rPr>
                                      <m:t>5</m:t>
                                    </m:r>
                                  </m:sup>
                                </m:sSup>
                                <m:r>
                                  <a:rPr lang="en-GB" sz="2000" b="0" i="1" smtClean="0">
                                    <a:solidFill>
                                      <a:schemeClr val="tx1"/>
                                    </a:solidFill>
                                    <a:latin typeface="Cambria Math" panose="02040503050406030204" pitchFamily="18" charset="0"/>
                                    <a:ea typeface="Cambria Math" panose="02040503050406030204" pitchFamily="18" charset="0"/>
                                  </a:rPr>
                                  <m:t>÷</m:t>
                                </m:r>
                                <m:sSup>
                                  <m:sSupPr>
                                    <m:ctrlPr>
                                      <a:rPr lang="en-GB" sz="2000" b="0" i="1" smtClean="0">
                                        <a:solidFill>
                                          <a:schemeClr val="tx1"/>
                                        </a:solidFill>
                                        <a:latin typeface="Cambria Math" panose="02040503050406030204" pitchFamily="18" charset="0"/>
                                        <a:ea typeface="Cambria Math" panose="02040503050406030204" pitchFamily="18" charset="0"/>
                                      </a:rPr>
                                    </m:ctrlPr>
                                  </m:sSupPr>
                                  <m:e>
                                    <m:r>
                                      <a:rPr lang="en-GB" sz="2000" b="0" i="1" smtClean="0">
                                        <a:solidFill>
                                          <a:schemeClr val="tx1"/>
                                        </a:solidFill>
                                        <a:latin typeface="Cambria Math" panose="02040503050406030204" pitchFamily="18" charset="0"/>
                                        <a:ea typeface="Cambria Math" panose="02040503050406030204" pitchFamily="18" charset="0"/>
                                      </a:rPr>
                                      <m:t>𝑥</m:t>
                                    </m:r>
                                  </m:e>
                                  <m:sup>
                                    <m:r>
                                      <a:rPr lang="en-GB" sz="2000" b="0" i="1" smtClean="0">
                                        <a:solidFill>
                                          <a:schemeClr val="tx1"/>
                                        </a:solidFill>
                                        <a:latin typeface="Cambria Math" panose="02040503050406030204" pitchFamily="18" charset="0"/>
                                        <a:ea typeface="Cambria Math" panose="02040503050406030204" pitchFamily="18" charset="0"/>
                                      </a:rPr>
                                      <m:t>9</m:t>
                                    </m:r>
                                  </m:sup>
                                </m:sSup>
                              </m:oMath>
                            </m:oMathPara>
                          </a14:m>
                          <a:endParaRPr lang="en-GB" sz="2000" b="0" dirty="0">
                            <a:solidFill>
                              <a:schemeClr val="tx1"/>
                            </a:solidFill>
                          </a:endParaRPr>
                        </a:p>
                        <a:p>
                          <a:endParaRPr lang="en-GB" sz="2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𝑥</m:t>
                                    </m:r>
                                  </m:e>
                                  <m:sup>
                                    <m:r>
                                      <a:rPr lang="en-GB" sz="2000" b="0" i="1" smtClean="0">
                                        <a:solidFill>
                                          <a:schemeClr val="tx1"/>
                                        </a:solidFill>
                                        <a:latin typeface="Cambria Math" panose="02040503050406030204" pitchFamily="18" charset="0"/>
                                      </a:rPr>
                                      <m:t>−3</m:t>
                                    </m:r>
                                  </m:sup>
                                </m:sSup>
                                <m:r>
                                  <a:rPr lang="en-GB" sz="2000" b="0" i="1" smtClean="0">
                                    <a:solidFill>
                                      <a:schemeClr val="tx1"/>
                                    </a:solidFill>
                                    <a:latin typeface="Cambria Math" panose="02040503050406030204" pitchFamily="18" charset="0"/>
                                    <a:ea typeface="Cambria Math" panose="02040503050406030204" pitchFamily="18" charset="0"/>
                                  </a:rPr>
                                  <m:t>×</m:t>
                                </m:r>
                                <m:sSup>
                                  <m:sSupPr>
                                    <m:ctrlPr>
                                      <a:rPr lang="en-GB" sz="2000" b="0" i="1" smtClean="0">
                                        <a:solidFill>
                                          <a:schemeClr val="tx1"/>
                                        </a:solidFill>
                                        <a:latin typeface="Cambria Math" panose="02040503050406030204" pitchFamily="18" charset="0"/>
                                        <a:ea typeface="Cambria Math" panose="02040503050406030204" pitchFamily="18" charset="0"/>
                                      </a:rPr>
                                    </m:ctrlPr>
                                  </m:sSupPr>
                                  <m:e>
                                    <m:r>
                                      <a:rPr lang="en-GB" sz="2000" b="0" i="1" smtClean="0">
                                        <a:solidFill>
                                          <a:schemeClr val="tx1"/>
                                        </a:solidFill>
                                        <a:latin typeface="Cambria Math" panose="02040503050406030204" pitchFamily="18" charset="0"/>
                                        <a:ea typeface="Cambria Math" panose="02040503050406030204" pitchFamily="18" charset="0"/>
                                      </a:rPr>
                                      <m:t>𝑥</m:t>
                                    </m:r>
                                  </m:e>
                                  <m:sup>
                                    <m:r>
                                      <a:rPr lang="en-GB" sz="2000" b="0" i="1" smtClean="0">
                                        <a:solidFill>
                                          <a:schemeClr val="tx1"/>
                                        </a:solidFill>
                                        <a:latin typeface="Cambria Math" panose="02040503050406030204" pitchFamily="18" charset="0"/>
                                        <a:ea typeface="Cambria Math" panose="02040503050406030204" pitchFamily="18" charset="0"/>
                                      </a:rPr>
                                      <m:t>9</m:t>
                                    </m:r>
                                  </m:sup>
                                </m:sSup>
                              </m:oMath>
                            </m:oMathPara>
                          </a14:m>
                          <a:endParaRPr lang="en-GB" sz="2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2000" b="0" i="1" smtClean="0">
                                        <a:solidFill>
                                          <a:schemeClr val="tx1"/>
                                        </a:solidFill>
                                        <a:latin typeface="Cambria Math" panose="02040503050406030204" pitchFamily="18" charset="0"/>
                                      </a:rPr>
                                    </m:ctrlPr>
                                  </m:sSupPr>
                                  <m:e>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𝑥</m:t>
                                        </m:r>
                                      </m:e>
                                      <m:sup>
                                        <m:r>
                                          <a:rPr lang="en-GB" sz="2000" b="0" i="1" smtClean="0">
                                            <a:solidFill>
                                              <a:schemeClr val="tx1"/>
                                            </a:solidFill>
                                            <a:latin typeface="Cambria Math" panose="02040503050406030204" pitchFamily="18" charset="0"/>
                                          </a:rPr>
                                          <m:t>4</m:t>
                                        </m:r>
                                      </m:sup>
                                    </m:sSup>
                                    <m:r>
                                      <a:rPr lang="en-GB" sz="2000" b="0" i="1" smtClean="0">
                                        <a:solidFill>
                                          <a:schemeClr val="tx1"/>
                                        </a:solidFill>
                                        <a:latin typeface="Cambria Math" panose="02040503050406030204" pitchFamily="18" charset="0"/>
                                      </a:rPr>
                                      <m:t>)</m:t>
                                    </m:r>
                                  </m:e>
                                  <m:sup>
                                    <m:r>
                                      <a:rPr lang="en-GB" sz="2000" b="0" i="1" smtClean="0">
                                        <a:solidFill>
                                          <a:schemeClr val="tx1"/>
                                        </a:solidFill>
                                        <a:latin typeface="Cambria Math" panose="02040503050406030204" pitchFamily="18" charset="0"/>
                                      </a:rPr>
                                      <m:t>5</m:t>
                                    </m:r>
                                  </m:sup>
                                </m:sSup>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sz="2000" b="0" i="1" smtClean="0">
                                    <a:solidFill>
                                      <a:schemeClr val="tx1"/>
                                    </a:solidFill>
                                    <a:latin typeface="Cambria Math" panose="02040503050406030204" pitchFamily="18" charset="0"/>
                                  </a:rPr>
                                  <m:t>4</m:t>
                                </m:r>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𝑥</m:t>
                                    </m:r>
                                  </m:e>
                                  <m:sup>
                                    <m:r>
                                      <a:rPr lang="en-GB" sz="2000" b="0" i="1" smtClean="0">
                                        <a:solidFill>
                                          <a:schemeClr val="tx1"/>
                                        </a:solidFill>
                                        <a:latin typeface="Cambria Math" panose="02040503050406030204" pitchFamily="18" charset="0"/>
                                      </a:rPr>
                                      <m:t>9</m:t>
                                    </m:r>
                                  </m:sup>
                                </m:sSup>
                                <m:sSup>
                                  <m:sSupPr>
                                    <m:ctrlPr>
                                      <a:rPr lang="en-GB" sz="2000" b="0" i="1" smtClean="0">
                                        <a:solidFill>
                                          <a:schemeClr val="tx1"/>
                                        </a:solidFill>
                                        <a:latin typeface="Cambria Math" panose="02040503050406030204" pitchFamily="18" charset="0"/>
                                      </a:rPr>
                                    </m:ctrlPr>
                                  </m:sSupPr>
                                  <m:e>
                                    <m:r>
                                      <a:rPr lang="en-GB" sz="2000" b="0" i="1" smtClean="0">
                                        <a:solidFill>
                                          <a:schemeClr val="tx1"/>
                                        </a:solidFill>
                                        <a:latin typeface="Cambria Math" panose="02040503050406030204" pitchFamily="18" charset="0"/>
                                      </a:rPr>
                                      <m:t>𝑦𝑧</m:t>
                                    </m:r>
                                  </m:e>
                                  <m:sup>
                                    <m:r>
                                      <a:rPr lang="en-GB" sz="2000" b="0" i="1" smtClean="0">
                                        <a:solidFill>
                                          <a:schemeClr val="tx1"/>
                                        </a:solidFill>
                                        <a:latin typeface="Cambria Math" panose="02040503050406030204" pitchFamily="18" charset="0"/>
                                      </a:rPr>
                                      <m:t>3</m:t>
                                    </m:r>
                                  </m:sup>
                                </m:sSup>
                                <m:r>
                                  <a:rPr lang="en-GB" sz="2000" b="0" i="1" smtClean="0">
                                    <a:solidFill>
                                      <a:schemeClr val="tx1"/>
                                    </a:solidFill>
                                    <a:latin typeface="Cambria Math" panose="02040503050406030204" pitchFamily="18" charset="0"/>
                                    <a:ea typeface="Cambria Math" panose="02040503050406030204" pitchFamily="18" charset="0"/>
                                  </a:rPr>
                                  <m:t>÷</m:t>
                                </m:r>
                                <m:sSup>
                                  <m:sSupPr>
                                    <m:ctrlPr>
                                      <a:rPr lang="en-GB" sz="2000" b="0" i="1" smtClean="0">
                                        <a:solidFill>
                                          <a:schemeClr val="tx1"/>
                                        </a:solidFill>
                                        <a:latin typeface="Cambria Math" panose="02040503050406030204" pitchFamily="18" charset="0"/>
                                        <a:ea typeface="Cambria Math" panose="02040503050406030204" pitchFamily="18" charset="0"/>
                                      </a:rPr>
                                    </m:ctrlPr>
                                  </m:sSupPr>
                                  <m:e>
                                    <m:r>
                                      <a:rPr lang="en-GB" sz="2000" b="0" i="1" smtClean="0">
                                        <a:solidFill>
                                          <a:schemeClr val="tx1"/>
                                        </a:solidFill>
                                        <a:latin typeface="Cambria Math" panose="02040503050406030204" pitchFamily="18" charset="0"/>
                                        <a:ea typeface="Cambria Math" panose="02040503050406030204" pitchFamily="18" charset="0"/>
                                      </a:rPr>
                                      <m:t>2</m:t>
                                    </m:r>
                                    <m:r>
                                      <a:rPr lang="en-GB" sz="2000" b="0" i="1" smtClean="0">
                                        <a:solidFill>
                                          <a:schemeClr val="tx1"/>
                                        </a:solidFill>
                                        <a:latin typeface="Cambria Math" panose="02040503050406030204" pitchFamily="18" charset="0"/>
                                        <a:ea typeface="Cambria Math" panose="02040503050406030204" pitchFamily="18" charset="0"/>
                                      </a:rPr>
                                      <m:t>𝑥</m:t>
                                    </m:r>
                                  </m:e>
                                  <m:sup>
                                    <m:r>
                                      <a:rPr lang="en-GB" sz="2000" b="0" i="1" smtClean="0">
                                        <a:solidFill>
                                          <a:schemeClr val="tx1"/>
                                        </a:solidFill>
                                        <a:latin typeface="Cambria Math" panose="02040503050406030204" pitchFamily="18" charset="0"/>
                                        <a:ea typeface="Cambria Math" panose="02040503050406030204" pitchFamily="18" charset="0"/>
                                      </a:rPr>
                                      <m:t>3</m:t>
                                    </m:r>
                                  </m:sup>
                                </m:sSup>
                                <m:r>
                                  <a:rPr lang="en-GB" sz="2000" b="0" i="1" smtClean="0">
                                    <a:solidFill>
                                      <a:schemeClr val="tx1"/>
                                    </a:solidFill>
                                    <a:latin typeface="Cambria Math" panose="02040503050406030204" pitchFamily="18" charset="0"/>
                                    <a:ea typeface="Cambria Math" panose="02040503050406030204" pitchFamily="18" charset="0"/>
                                  </a:rPr>
                                  <m:t>𝑦𝑧</m:t>
                                </m:r>
                              </m:oMath>
                            </m:oMathPara>
                          </a14:m>
                          <a:endParaRPr lang="en-GB" sz="2000" b="0" dirty="0">
                            <a:solidFill>
                              <a:schemeClr val="tx1"/>
                            </a:solidFill>
                          </a:endParaRPr>
                        </a:p>
                        <a:p>
                          <a:endParaRPr lang="en-GB"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5</m:t>
                                    </m:r>
                                    <m:r>
                                      <a:rPr lang="en-GB" sz="1800" b="0" i="1" smtClean="0">
                                        <a:solidFill>
                                          <a:schemeClr val="tx1"/>
                                        </a:solidFill>
                                        <a:latin typeface="Cambria Math" panose="02040503050406030204" pitchFamily="18" charset="0"/>
                                      </a:rPr>
                                      <m:t>𝑥</m:t>
                                    </m:r>
                                  </m:e>
                                  <m:sup>
                                    <m:r>
                                      <a:rPr lang="en-GB" sz="1800" b="0" i="1" smtClean="0">
                                        <a:solidFill>
                                          <a:schemeClr val="tx1"/>
                                        </a:solidFill>
                                        <a:latin typeface="Cambria Math" panose="02040503050406030204" pitchFamily="18" charset="0"/>
                                      </a:rPr>
                                      <m:t>4</m:t>
                                    </m:r>
                                  </m:sup>
                                </m:sSup>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𝑦</m:t>
                                    </m:r>
                                  </m:e>
                                  <m:sup>
                                    <m:r>
                                      <a:rPr lang="en-GB" sz="1800" b="0" i="1" smtClean="0">
                                        <a:solidFill>
                                          <a:schemeClr val="tx1"/>
                                        </a:solidFill>
                                        <a:latin typeface="Cambria Math" panose="02040503050406030204" pitchFamily="18" charset="0"/>
                                      </a:rPr>
                                      <m:t>3</m:t>
                                    </m:r>
                                  </m:sup>
                                </m:sSup>
                                <m:r>
                                  <a:rPr lang="en-GB" sz="1800" b="0" i="1" smtClean="0">
                                    <a:solidFill>
                                      <a:schemeClr val="tx1"/>
                                    </a:solidFill>
                                    <a:latin typeface="Cambria Math" panose="02040503050406030204" pitchFamily="18" charset="0"/>
                                    <a:ea typeface="Cambria Math" panose="02040503050406030204" pitchFamily="18" charset="0"/>
                                  </a:rPr>
                                  <m:t>×</m:t>
                                </m:r>
                                <m:sSup>
                                  <m:sSupPr>
                                    <m:ctrlPr>
                                      <a:rPr lang="en-GB" sz="1800" b="0" i="1" smtClean="0">
                                        <a:solidFill>
                                          <a:schemeClr val="tx1"/>
                                        </a:solidFill>
                                        <a:latin typeface="Cambria Math" panose="02040503050406030204" pitchFamily="18" charset="0"/>
                                        <a:ea typeface="Cambria Math" panose="02040503050406030204" pitchFamily="18" charset="0"/>
                                      </a:rPr>
                                    </m:ctrlPr>
                                  </m:sSupPr>
                                  <m:e>
                                    <m:r>
                                      <a:rPr lang="en-GB" sz="1800" b="0" i="1" smtClean="0">
                                        <a:solidFill>
                                          <a:schemeClr val="tx1"/>
                                        </a:solidFill>
                                        <a:latin typeface="Cambria Math" panose="02040503050406030204" pitchFamily="18" charset="0"/>
                                        <a:ea typeface="Cambria Math" panose="02040503050406030204" pitchFamily="18" charset="0"/>
                                      </a:rPr>
                                      <m:t>𝑥</m:t>
                                    </m:r>
                                  </m:e>
                                  <m:sup>
                                    <m:r>
                                      <a:rPr lang="en-GB" sz="1800" b="0" i="1" smtClean="0">
                                        <a:solidFill>
                                          <a:schemeClr val="tx1"/>
                                        </a:solidFill>
                                        <a:latin typeface="Cambria Math" panose="02040503050406030204" pitchFamily="18" charset="0"/>
                                        <a:ea typeface="Cambria Math" panose="02040503050406030204" pitchFamily="18" charset="0"/>
                                      </a:rPr>
                                      <m:t>7</m:t>
                                    </m:r>
                                  </m:sup>
                                </m:sSup>
                                <m:sSup>
                                  <m:sSupPr>
                                    <m:ctrlPr>
                                      <a:rPr lang="en-GB" sz="1800" b="0" i="1" smtClean="0">
                                        <a:solidFill>
                                          <a:schemeClr val="tx1"/>
                                        </a:solidFill>
                                        <a:latin typeface="Cambria Math" panose="02040503050406030204" pitchFamily="18" charset="0"/>
                                        <a:ea typeface="Cambria Math" panose="02040503050406030204" pitchFamily="18" charset="0"/>
                                      </a:rPr>
                                    </m:ctrlPr>
                                  </m:sSupPr>
                                  <m:e>
                                    <m:r>
                                      <a:rPr lang="en-GB" sz="1800" b="0" i="1" smtClean="0">
                                        <a:solidFill>
                                          <a:schemeClr val="tx1"/>
                                        </a:solidFill>
                                        <a:latin typeface="Cambria Math" panose="02040503050406030204" pitchFamily="18" charset="0"/>
                                        <a:ea typeface="Cambria Math" panose="02040503050406030204" pitchFamily="18" charset="0"/>
                                      </a:rPr>
                                      <m:t>𝑦</m:t>
                                    </m:r>
                                  </m:e>
                                  <m:sup>
                                    <m:r>
                                      <a:rPr lang="en-GB" sz="1800" b="0" i="1" smtClean="0">
                                        <a:solidFill>
                                          <a:schemeClr val="tx1"/>
                                        </a:solidFill>
                                        <a:latin typeface="Cambria Math" panose="02040503050406030204" pitchFamily="18" charset="0"/>
                                        <a:ea typeface="Cambria Math" panose="02040503050406030204" pitchFamily="18" charset="0"/>
                                      </a:rPr>
                                      <m:t>2</m:t>
                                    </m:r>
                                  </m:sup>
                                </m:sSup>
                              </m:oMath>
                            </m:oMathPara>
                          </a14:m>
                          <a:endParaRPr lang="en-GB"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solidFill>
                                      <a:schemeClr val="tx1"/>
                                    </a:solidFill>
                                    <a:latin typeface="Cambria Math" panose="02040503050406030204" pitchFamily="18" charset="0"/>
                                  </a:rPr>
                                  <m:t>(</m:t>
                                </m:r>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3</m:t>
                                    </m:r>
                                    <m:r>
                                      <a:rPr lang="en-GB" sz="1800" b="0" i="1" smtClean="0">
                                        <a:solidFill>
                                          <a:schemeClr val="tx1"/>
                                        </a:solidFill>
                                        <a:latin typeface="Cambria Math" panose="02040503050406030204" pitchFamily="18" charset="0"/>
                                      </a:rPr>
                                      <m:t>𝑥</m:t>
                                    </m:r>
                                    <m:sSup>
                                      <m:sSupPr>
                                        <m:ctrlPr>
                                          <a:rPr lang="en-GB" sz="1800" b="0" i="1" smtClean="0">
                                            <a:solidFill>
                                              <a:schemeClr val="tx1"/>
                                            </a:solidFill>
                                            <a:latin typeface="Cambria Math" panose="02040503050406030204" pitchFamily="18" charset="0"/>
                                          </a:rPr>
                                        </m:ctrlPr>
                                      </m:sSupPr>
                                      <m:e>
                                        <m:r>
                                          <a:rPr lang="en-GB" sz="1800" b="0" i="1" smtClean="0">
                                            <a:solidFill>
                                              <a:schemeClr val="tx1"/>
                                            </a:solidFill>
                                            <a:latin typeface="Cambria Math" panose="02040503050406030204" pitchFamily="18" charset="0"/>
                                          </a:rPr>
                                          <m:t>𝑦</m:t>
                                        </m:r>
                                      </m:e>
                                      <m:sup>
                                        <m:r>
                                          <a:rPr lang="en-GB" sz="1800" b="0" i="1" smtClean="0">
                                            <a:solidFill>
                                              <a:schemeClr val="tx1"/>
                                            </a:solidFill>
                                            <a:latin typeface="Cambria Math" panose="02040503050406030204" pitchFamily="18" charset="0"/>
                                          </a:rPr>
                                          <m:t>5</m:t>
                                        </m:r>
                                      </m:sup>
                                    </m:sSup>
                                    <m:r>
                                      <a:rPr lang="en-GB" sz="1800" b="0" i="1" smtClean="0">
                                        <a:solidFill>
                                          <a:schemeClr val="tx1"/>
                                        </a:solidFill>
                                        <a:latin typeface="Cambria Math" panose="02040503050406030204" pitchFamily="18" charset="0"/>
                                      </a:rPr>
                                      <m:t>)</m:t>
                                    </m:r>
                                  </m:e>
                                  <m:sup>
                                    <m:r>
                                      <a:rPr lang="en-GB" sz="1800" b="0" i="1" smtClean="0">
                                        <a:solidFill>
                                          <a:schemeClr val="tx1"/>
                                        </a:solidFill>
                                        <a:latin typeface="Cambria Math" panose="02040503050406030204" pitchFamily="18" charset="0"/>
                                      </a:rPr>
                                      <m:t>4</m:t>
                                    </m:r>
                                  </m:sup>
                                </m:sSup>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𝐸𝑣𝑎𝑙𝑢𝑎𝑡𝑒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5</m:t>
                                    </m:r>
                                  </m:e>
                                  <m:sup>
                                    <m:r>
                                      <a:rPr lang="en-GB" b="0" i="1" smtClean="0">
                                        <a:solidFill>
                                          <a:schemeClr val="tx1"/>
                                        </a:solidFill>
                                        <a:latin typeface="Cambria Math" panose="02040503050406030204" pitchFamily="18" charset="0"/>
                                      </a:rPr>
                                      <m:t>4</m:t>
                                    </m:r>
                                  </m:sup>
                                </m:sSup>
                              </m:oMath>
                            </m:oMathPara>
                          </a14:m>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5</m:t>
                                    </m:r>
                                  </m:e>
                                  <m:sup>
                                    <m:r>
                                      <a:rPr lang="en-GB" b="0" i="1" smtClean="0">
                                        <a:solidFill>
                                          <a:schemeClr val="tx1"/>
                                        </a:solidFill>
                                        <a:latin typeface="Cambria Math" panose="02040503050406030204" pitchFamily="18" charset="0"/>
                                      </a:rPr>
                                      <m:t>0</m:t>
                                    </m:r>
                                  </m:sup>
                                </m:sSup>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991547710"/>
                  </p:ext>
                </p:extLst>
              </p:nvPr>
            </p:nvGraphicFramePr>
            <p:xfrm>
              <a:off x="838200" y="1908386"/>
              <a:ext cx="10515600" cy="478303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4453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49" r="-100232" b="-9625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49" r="-232" b="-96259"/>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4688" r="-100232" b="-521"/>
                          </a:stretch>
                        </a:blip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C3E64B3D-62FD-440F-B6B2-AE3A9C6606D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AD4735-F311-42CF-BB6F-FE5510E80D7A}"/>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173-175</a:t>
            </a:r>
          </a:p>
        </p:txBody>
      </p:sp>
      <p:sp>
        <p:nvSpPr>
          <p:cNvPr id="8" name="Title 1">
            <a:extLst>
              <a:ext uri="{FF2B5EF4-FFF2-40B4-BE49-F238E27FC236}">
                <a16:creationId xmlns:a16="http://schemas.microsoft.com/office/drawing/2014/main" id="{4A28BA49-6A83-471B-B097-42FA2C87635B}"/>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8446737-4D38-4B97-B7CC-AFB5F97757C4}"/>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 </a:t>
            </a:r>
            <a:endParaRPr lang="en-GB" sz="1400" dirty="0">
              <a:solidFill>
                <a:schemeClr val="bg1"/>
              </a:solidFill>
            </a:endParaRPr>
          </a:p>
          <a:p>
            <a:r>
              <a:rPr lang="en-GB" sz="1400" b="1" dirty="0">
                <a:solidFill>
                  <a:schemeClr val="bg1"/>
                </a:solidFill>
              </a:rPr>
              <a:t>Indices</a:t>
            </a:r>
          </a:p>
        </p:txBody>
      </p:sp>
      <p:pic>
        <p:nvPicPr>
          <p:cNvPr id="2" name="Picture 1">
            <a:extLst>
              <a:ext uri="{FF2B5EF4-FFF2-40B4-BE49-F238E27FC236}">
                <a16:creationId xmlns:a16="http://schemas.microsoft.com/office/drawing/2014/main" id="{C0019B04-4B16-49C3-B369-FBD308AE05A5}"/>
              </a:ext>
            </a:extLst>
          </p:cNvPr>
          <p:cNvPicPr>
            <a:picLocks noChangeAspect="1"/>
          </p:cNvPicPr>
          <p:nvPr/>
        </p:nvPicPr>
        <p:blipFill>
          <a:blip r:embed="rId5"/>
          <a:stretch>
            <a:fillRect/>
          </a:stretch>
        </p:blipFill>
        <p:spPr>
          <a:xfrm>
            <a:off x="6833515" y="4578994"/>
            <a:ext cx="3923958" cy="1004685"/>
          </a:xfrm>
          <a:prstGeom prst="rect">
            <a:avLst/>
          </a:prstGeom>
        </p:spPr>
      </p:pic>
    </p:spTree>
    <p:extLst>
      <p:ext uri="{BB962C8B-B14F-4D97-AF65-F5344CB8AC3E}">
        <p14:creationId xmlns:p14="http://schemas.microsoft.com/office/powerpoint/2010/main" val="335491456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251C84C39B6442A8874B3157BA6C19" ma:contentTypeVersion="14" ma:contentTypeDescription="Create a new document." ma:contentTypeScope="" ma:versionID="54340eb2229146baec3f3a4cefd6245a">
  <xsd:schema xmlns:xsd="http://www.w3.org/2001/XMLSchema" xmlns:xs="http://www.w3.org/2001/XMLSchema" xmlns:p="http://schemas.microsoft.com/office/2006/metadata/properties" xmlns:ns3="e6ffc2a6-a832-49fd-ad5f-49a054217419" xmlns:ns4="1309f4a9-c64e-497d-b36c-c0b8ef1cfc62" targetNamespace="http://schemas.microsoft.com/office/2006/metadata/properties" ma:root="true" ma:fieldsID="aa52afbf94729684ce43d9dd9c1b82fa" ns3:_="" ns4:_="">
    <xsd:import namespace="e6ffc2a6-a832-49fd-ad5f-49a054217419"/>
    <xsd:import namespace="1309f4a9-c64e-497d-b36c-c0b8ef1cfc6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fc2a6-a832-49fd-ad5f-49a054217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09f4a9-c64e-497d-b36c-c0b8ef1cfc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CDB13B-525E-43F2-9E82-F7D390EBF9C1}">
  <ds:schemaRefs>
    <ds:schemaRef ds:uri="http://schemas.microsoft.com/sharepoint/v3/contenttype/forms"/>
  </ds:schemaRefs>
</ds:datastoreItem>
</file>

<file path=customXml/itemProps2.xml><?xml version="1.0" encoding="utf-8"?>
<ds:datastoreItem xmlns:ds="http://schemas.openxmlformats.org/officeDocument/2006/customXml" ds:itemID="{48A15265-3C00-4DEF-99E6-C4F8011D07B2}">
  <ds:schemaRefs>
    <ds:schemaRef ds:uri="http://purl.org/dc/elements/1.1/"/>
    <ds:schemaRef ds:uri="http://purl.org/dc/terms/"/>
    <ds:schemaRef ds:uri="http://schemas.microsoft.com/office/2006/documentManagement/types"/>
    <ds:schemaRef ds:uri="http://purl.org/dc/dcmitype/"/>
    <ds:schemaRef ds:uri="e6ffc2a6-a832-49fd-ad5f-49a054217419"/>
    <ds:schemaRef ds:uri="http://schemas.microsoft.com/office/infopath/2007/PartnerControls"/>
    <ds:schemaRef ds:uri="http://schemas.microsoft.com/office/2006/metadata/properties"/>
    <ds:schemaRef ds:uri="http://schemas.openxmlformats.org/package/2006/metadata/core-properties"/>
    <ds:schemaRef ds:uri="1309f4a9-c64e-497d-b36c-c0b8ef1cfc62"/>
    <ds:schemaRef ds:uri="http://www.w3.org/XML/1998/namespace"/>
  </ds:schemaRefs>
</ds:datastoreItem>
</file>

<file path=customXml/itemProps3.xml><?xml version="1.0" encoding="utf-8"?>
<ds:datastoreItem xmlns:ds="http://schemas.openxmlformats.org/officeDocument/2006/customXml" ds:itemID="{02E462C0-481A-4BB8-8518-B9913E454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fc2a6-a832-49fd-ad5f-49a054217419"/>
    <ds:schemaRef ds:uri="1309f4a9-c64e-497d-b36c-c0b8ef1cf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3645</TotalTime>
  <Words>2652</Words>
  <Application>Microsoft Office PowerPoint</Application>
  <PresentationFormat>Widescreen</PresentationFormat>
  <Paragraphs>516</Paragraphs>
  <Slides>65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Cambria Math</vt:lpstr>
      <vt:lpstr>2_Office Theme</vt:lpstr>
      <vt:lpstr>Year 11 – Paper 2 &amp; 3 Revision Pack (Higher)</vt:lpstr>
      <vt:lpstr>How to use this revision pack</vt:lpstr>
      <vt:lpstr>PowerPoint Presentation</vt:lpstr>
      <vt:lpstr>PowerPoint Presentation</vt:lpstr>
      <vt:lpstr>Error Intervals</vt:lpstr>
      <vt:lpstr>Calculator Use (Inc. Square Roots and rounding)</vt:lpstr>
      <vt:lpstr>PowerPoint Presentation</vt:lpstr>
      <vt:lpstr>Factorisation </vt:lpstr>
      <vt:lpstr>Laws of Indices</vt:lpstr>
      <vt:lpstr>Linear Equations</vt:lpstr>
      <vt:lpstr>Equations of Parallel Lines</vt:lpstr>
      <vt:lpstr>Form an Equation</vt:lpstr>
      <vt:lpstr>Quadratic Inequality </vt:lpstr>
      <vt:lpstr>Coordinates</vt:lpstr>
      <vt:lpstr>Transformation of Functions</vt:lpstr>
      <vt:lpstr>Graphs of Trigonometric Functions</vt:lpstr>
      <vt:lpstr>Inverse &amp; Composite Functions</vt:lpstr>
      <vt:lpstr>PowerPoint Presentation</vt:lpstr>
      <vt:lpstr>Area Conversion</vt:lpstr>
      <vt:lpstr>Depreciation</vt:lpstr>
      <vt:lpstr>Direct Proportion</vt:lpstr>
      <vt:lpstr>Inverse Proportion</vt:lpstr>
      <vt:lpstr>Currency Conversion</vt:lpstr>
      <vt:lpstr>Pressure</vt:lpstr>
      <vt:lpstr>PowerPoint Presentation</vt:lpstr>
      <vt:lpstr>Transformations</vt:lpstr>
      <vt:lpstr>Describing Transformations</vt:lpstr>
      <vt:lpstr>Transformations</vt:lpstr>
      <vt:lpstr>Circle Theorems</vt:lpstr>
      <vt:lpstr>Circle Theorems (Harder)</vt:lpstr>
      <vt:lpstr>Area of a rectangle</vt:lpstr>
      <vt:lpstr>Volume of a Composite Solid</vt:lpstr>
      <vt:lpstr>Sine &amp; Cosine Rules</vt:lpstr>
      <vt:lpstr>PowerPoint Presentation</vt:lpstr>
      <vt:lpstr>Venn Diagrams</vt:lpstr>
      <vt:lpstr>PowerPoint Presentation</vt:lpstr>
      <vt:lpstr>Box Plots/Quartiles/Comparing Distributions</vt:lpstr>
      <vt:lpstr>Capture/Recapture</vt:lpstr>
      <vt:lpstr>PowerPoint Presentation</vt:lpstr>
      <vt:lpstr>PowerPoint Presentation</vt:lpstr>
      <vt:lpstr>Negative Number</vt:lpstr>
      <vt:lpstr>Bounds</vt:lpstr>
      <vt:lpstr>Product Rule for Counting</vt:lpstr>
      <vt:lpstr>PowerPoint Presentation</vt:lpstr>
      <vt:lpstr>Substituting Values</vt:lpstr>
      <vt:lpstr>Difference of Two Squares</vt:lpstr>
      <vt:lpstr>Changing the Subject</vt:lpstr>
      <vt:lpstr>Forming an Expression/Equation</vt:lpstr>
      <vt:lpstr>Simultaneous Equations</vt:lpstr>
      <vt:lpstr>Gradient</vt:lpstr>
      <vt:lpstr>PowerPoint Presentation</vt:lpstr>
      <vt:lpstr>Time and Speed</vt:lpstr>
      <vt:lpstr>Reverse Percentage</vt:lpstr>
      <vt:lpstr>General Iterative Processes</vt:lpstr>
      <vt:lpstr>PowerPoint Presentation</vt:lpstr>
      <vt:lpstr>Area of a Trapezium</vt:lpstr>
      <vt:lpstr>Similar Triangles</vt:lpstr>
      <vt:lpstr>Trigonometry</vt:lpstr>
      <vt:lpstr>Trigonometry in 3D</vt:lpstr>
      <vt:lpstr>Column Vectors</vt:lpstr>
      <vt:lpstr>PowerPoint Presentation</vt:lpstr>
      <vt:lpstr>Dependent Combined Events</vt:lpstr>
      <vt:lpstr>PowerPoint Presentation</vt:lpstr>
      <vt:lpstr>                          Frequency Polygons</vt:lpstr>
      <vt:lpstr>                           Histograms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Grab-a-Grade</dc:title>
  <dc:creator>James Lee</dc:creator>
  <cp:lastModifiedBy>James Lee</cp:lastModifiedBy>
  <cp:revision>74</cp:revision>
  <cp:lastPrinted>2022-04-12T08:23:28Z</cp:lastPrinted>
  <dcterms:created xsi:type="dcterms:W3CDTF">2022-04-07T21:28:15Z</dcterms:created>
  <dcterms:modified xsi:type="dcterms:W3CDTF">2022-05-17T08:51:12Z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0x0101005A251C84C39B6442A8874B3157BA6C19</vt:lpwstr>
  </property>
</Properties>
</file>