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6858000" cy="9144000" type="screen4x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160" userDrawn="1">
          <p15:clr>
            <a:srgbClr val="A4A3A4"/>
          </p15:clr>
        </p15:guide>
        <p15:guide id="3" orient="horz"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1A"/>
    <a:srgbClr val="105A46"/>
    <a:srgbClr val="E4575E"/>
    <a:srgbClr val="F58A1F"/>
    <a:srgbClr val="B94034"/>
    <a:srgbClr val="B65A1F"/>
    <a:srgbClr val="B98200"/>
    <a:srgbClr val="587500"/>
    <a:srgbClr val="44BC92"/>
    <a:srgbClr val="1B59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45FC47-0E2C-457E-AEC7-271EB0ED73A6}" v="3" dt="2022-02-18T15:15:17.0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89" autoAdjust="0"/>
  </p:normalViewPr>
  <p:slideViewPr>
    <p:cSldViewPr snapToGrid="0" showGuides="1">
      <p:cViewPr>
        <p:scale>
          <a:sx n="80" d="100"/>
          <a:sy n="80" d="100"/>
        </p:scale>
        <p:origin x="1710" y="-1284"/>
      </p:cViewPr>
      <p:guideLst>
        <p:guide pos="2160"/>
        <p:guide orient="horz"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artlett" userId="3ffae0b1-ff8e-4012-9231-455c57f34fb0" providerId="ADAL" clId="{F945FC47-0E2C-457E-AEC7-271EB0ED73A6}"/>
    <pc:docChg chg="custSel modSld modNotesMaster">
      <pc:chgData name="Sarah Bartlett" userId="3ffae0b1-ff8e-4012-9231-455c57f34fb0" providerId="ADAL" clId="{F945FC47-0E2C-457E-AEC7-271EB0ED73A6}" dt="2022-02-18T15:20:17.411" v="655" actId="1076"/>
      <pc:docMkLst>
        <pc:docMk/>
      </pc:docMkLst>
      <pc:sldChg chg="modSp mod">
        <pc:chgData name="Sarah Bartlett" userId="3ffae0b1-ff8e-4012-9231-455c57f34fb0" providerId="ADAL" clId="{F945FC47-0E2C-457E-AEC7-271EB0ED73A6}" dt="2022-02-18T15:20:17.411" v="655" actId="1076"/>
        <pc:sldMkLst>
          <pc:docMk/>
          <pc:sldMk cId="3301325867" sldId="256"/>
        </pc:sldMkLst>
        <pc:spChg chg="mod">
          <ac:chgData name="Sarah Bartlett" userId="3ffae0b1-ff8e-4012-9231-455c57f34fb0" providerId="ADAL" clId="{F945FC47-0E2C-457E-AEC7-271EB0ED73A6}" dt="2022-02-17T09:27:41.058" v="421" actId="255"/>
          <ac:spMkLst>
            <pc:docMk/>
            <pc:sldMk cId="3301325867" sldId="256"/>
            <ac:spMk id="3" creationId="{8C90DF30-AB8C-47BC-91D0-4F4C1606AD5E}"/>
          </ac:spMkLst>
        </pc:spChg>
        <pc:spChg chg="mod">
          <ac:chgData name="Sarah Bartlett" userId="3ffae0b1-ff8e-4012-9231-455c57f34fb0" providerId="ADAL" clId="{F945FC47-0E2C-457E-AEC7-271EB0ED73A6}" dt="2022-02-18T15:20:17.411" v="655" actId="1076"/>
          <ac:spMkLst>
            <pc:docMk/>
            <pc:sldMk cId="3301325867" sldId="256"/>
            <ac:spMk id="4" creationId="{B5A58065-CE3F-4C57-A205-02F581617D2A}"/>
          </ac:spMkLst>
        </pc:spChg>
        <pc:spChg chg="mod">
          <ac:chgData name="Sarah Bartlett" userId="3ffae0b1-ff8e-4012-9231-455c57f34fb0" providerId="ADAL" clId="{F945FC47-0E2C-457E-AEC7-271EB0ED73A6}" dt="2022-02-17T09:17:02.863" v="27" actId="122"/>
          <ac:spMkLst>
            <pc:docMk/>
            <pc:sldMk cId="3301325867" sldId="256"/>
            <ac:spMk id="5" creationId="{1EC11EC0-2D54-4EA3-A39B-10A154E6A6D0}"/>
          </ac:spMkLst>
        </pc:spChg>
        <pc:spChg chg="mod">
          <ac:chgData name="Sarah Bartlett" userId="3ffae0b1-ff8e-4012-9231-455c57f34fb0" providerId="ADAL" clId="{F945FC47-0E2C-457E-AEC7-271EB0ED73A6}" dt="2022-02-17T09:27:49.624" v="422" actId="1076"/>
          <ac:spMkLst>
            <pc:docMk/>
            <pc:sldMk cId="3301325867" sldId="256"/>
            <ac:spMk id="6" creationId="{817A2E57-533F-4FDB-889C-8058C96388AE}"/>
          </ac:spMkLst>
        </pc:spChg>
        <pc:spChg chg="mod">
          <ac:chgData name="Sarah Bartlett" userId="3ffae0b1-ff8e-4012-9231-455c57f34fb0" providerId="ADAL" clId="{F945FC47-0E2C-457E-AEC7-271EB0ED73A6}" dt="2022-02-18T15:17:56.971" v="653" actId="20577"/>
          <ac:spMkLst>
            <pc:docMk/>
            <pc:sldMk cId="3301325867" sldId="256"/>
            <ac:spMk id="7" creationId="{3566C738-D968-418F-8856-EF4E76E999DB}"/>
          </ac:spMkLst>
        </pc:spChg>
        <pc:spChg chg="mod">
          <ac:chgData name="Sarah Bartlett" userId="3ffae0b1-ff8e-4012-9231-455c57f34fb0" providerId="ADAL" clId="{F945FC47-0E2C-457E-AEC7-271EB0ED73A6}" dt="2022-02-18T15:14:56.771" v="545" actId="1076"/>
          <ac:spMkLst>
            <pc:docMk/>
            <pc:sldMk cId="3301325867" sldId="256"/>
            <ac:spMk id="8" creationId="{4BE9F4AE-6660-47E7-9A2C-E221974BEFC0}"/>
          </ac:spMkLst>
        </pc:spChg>
        <pc:spChg chg="mod">
          <ac:chgData name="Sarah Bartlett" userId="3ffae0b1-ff8e-4012-9231-455c57f34fb0" providerId="ADAL" clId="{F945FC47-0E2C-457E-AEC7-271EB0ED73A6}" dt="2022-02-18T15:17:33.017" v="649" actId="20577"/>
          <ac:spMkLst>
            <pc:docMk/>
            <pc:sldMk cId="3301325867" sldId="256"/>
            <ac:spMk id="9" creationId="{6744FA19-886F-400B-8F4B-304605162AB0}"/>
          </ac:spMkLst>
        </pc:spChg>
        <pc:spChg chg="mod">
          <ac:chgData name="Sarah Bartlett" userId="3ffae0b1-ff8e-4012-9231-455c57f34fb0" providerId="ADAL" clId="{F945FC47-0E2C-457E-AEC7-271EB0ED73A6}" dt="2022-02-18T15:14:36.670" v="544" actId="20577"/>
          <ac:spMkLst>
            <pc:docMk/>
            <pc:sldMk cId="3301325867" sldId="256"/>
            <ac:spMk id="10" creationId="{B5A1FC36-9475-4B00-93FA-42D000222D7C}"/>
          </ac:spMkLst>
        </pc:spChg>
        <pc:spChg chg="mod">
          <ac:chgData name="Sarah Bartlett" userId="3ffae0b1-ff8e-4012-9231-455c57f34fb0" providerId="ADAL" clId="{F945FC47-0E2C-457E-AEC7-271EB0ED73A6}" dt="2022-02-18T15:15:08.211" v="546" actId="1076"/>
          <ac:spMkLst>
            <pc:docMk/>
            <pc:sldMk cId="3301325867" sldId="256"/>
            <ac:spMk id="18" creationId="{9F49BD41-5F0B-49E8-AF7C-6FE6299E9CD2}"/>
          </ac:spMkLst>
        </pc:spChg>
        <pc:spChg chg="mod">
          <ac:chgData name="Sarah Bartlett" userId="3ffae0b1-ff8e-4012-9231-455c57f34fb0" providerId="ADAL" clId="{F945FC47-0E2C-457E-AEC7-271EB0ED73A6}" dt="2022-02-17T09:20:32.255" v="135" actId="1076"/>
          <ac:spMkLst>
            <pc:docMk/>
            <pc:sldMk cId="3301325867" sldId="256"/>
            <ac:spMk id="19" creationId="{40A26A96-E6C0-49B1-B2C7-367E1E0F0FC5}"/>
          </ac:spMkLst>
        </pc:spChg>
        <pc:spChg chg="mod">
          <ac:chgData name="Sarah Bartlett" userId="3ffae0b1-ff8e-4012-9231-455c57f34fb0" providerId="ADAL" clId="{F945FC47-0E2C-457E-AEC7-271EB0ED73A6}" dt="2022-02-17T10:57:06.799" v="423" actId="14100"/>
          <ac:spMkLst>
            <pc:docMk/>
            <pc:sldMk cId="3301325867" sldId="256"/>
            <ac:spMk id="39" creationId="{4C81981A-EFA7-485E-81D3-4FC12B0B6EEC}"/>
          </ac:spMkLst>
        </pc:spChg>
        <pc:picChg chg="mod">
          <ac:chgData name="Sarah Bartlett" userId="3ffae0b1-ff8e-4012-9231-455c57f34fb0" providerId="ADAL" clId="{F945FC47-0E2C-457E-AEC7-271EB0ED73A6}" dt="2022-02-18T15:15:17.003" v="548" actId="1076"/>
          <ac:picMkLst>
            <pc:docMk/>
            <pc:sldMk cId="3301325867" sldId="256"/>
            <ac:picMk id="1052" creationId="{154B92D9-4146-4E37-8897-C12AC9DBB78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56727D22-D115-4CF2-BE84-ED8A12B36F7E}" type="datetimeFigureOut">
              <a:rPr lang="ru-RU" smtClean="0"/>
              <a:t>18.02.2022</a:t>
            </a:fld>
            <a:endParaRPr lang="ru-RU" dirty="0"/>
          </a:p>
        </p:txBody>
      </p:sp>
      <p:sp>
        <p:nvSpPr>
          <p:cNvPr id="4" name="Slide Image Placeholder 3"/>
          <p:cNvSpPr>
            <a:spLocks noGrp="1" noRot="1" noChangeAspect="1"/>
          </p:cNvSpPr>
          <p:nvPr>
            <p:ph type="sldImg" idx="2"/>
          </p:nvPr>
        </p:nvSpPr>
        <p:spPr>
          <a:xfrm>
            <a:off x="2085975" y="1233488"/>
            <a:ext cx="2497138" cy="3332162"/>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C8136092-2EDF-47BF-99B1-B87430F95B70}" type="slidenum">
              <a:rPr lang="ru-RU" smtClean="0"/>
              <a:t>‹#›</a:t>
            </a:fld>
            <a:endParaRPr lang="ru-RU" dirty="0"/>
          </a:p>
        </p:txBody>
      </p:sp>
    </p:spTree>
    <p:extLst>
      <p:ext uri="{BB962C8B-B14F-4D97-AF65-F5344CB8AC3E}">
        <p14:creationId xmlns:p14="http://schemas.microsoft.com/office/powerpoint/2010/main" val="3603056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svg"/><Relationship Id="rId21" Type="http://schemas.openxmlformats.org/officeDocument/2006/relationships/image" Target="../media/image20.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6" name="Graphic 65">
            <a:extLst>
              <a:ext uri="{FF2B5EF4-FFF2-40B4-BE49-F238E27FC236}">
                <a16:creationId xmlns:a16="http://schemas.microsoft.com/office/drawing/2014/main" id="{90B14DE5-DA3D-4674-BF58-3926C8A9DD3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V="1">
            <a:off x="5123375" y="6751033"/>
            <a:ext cx="1483200" cy="2142400"/>
          </a:xfrm>
          <a:prstGeom prst="rect">
            <a:avLst/>
          </a:prstGeom>
        </p:spPr>
      </p:pic>
      <p:pic>
        <p:nvPicPr>
          <p:cNvPr id="67" name="Graphic 66">
            <a:extLst>
              <a:ext uri="{FF2B5EF4-FFF2-40B4-BE49-F238E27FC236}">
                <a16:creationId xmlns:a16="http://schemas.microsoft.com/office/drawing/2014/main" id="{F519C58A-42C2-4EFF-90E4-9A2251618C3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flipV="1">
            <a:off x="3495279" y="6751033"/>
            <a:ext cx="1483200" cy="2142400"/>
          </a:xfrm>
          <a:prstGeom prst="rect">
            <a:avLst/>
          </a:prstGeom>
        </p:spPr>
      </p:pic>
      <p:pic>
        <p:nvPicPr>
          <p:cNvPr id="68" name="Graphic 67">
            <a:extLst>
              <a:ext uri="{FF2B5EF4-FFF2-40B4-BE49-F238E27FC236}">
                <a16:creationId xmlns:a16="http://schemas.microsoft.com/office/drawing/2014/main" id="{82AA0ABF-C12D-46ED-83CE-47F37AC0A87A}"/>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flipV="1">
            <a:off x="1867182" y="6751033"/>
            <a:ext cx="1483200" cy="2142400"/>
          </a:xfrm>
          <a:prstGeom prst="rect">
            <a:avLst/>
          </a:prstGeom>
        </p:spPr>
      </p:pic>
      <p:pic>
        <p:nvPicPr>
          <p:cNvPr id="69" name="Graphic 68">
            <a:extLst>
              <a:ext uri="{FF2B5EF4-FFF2-40B4-BE49-F238E27FC236}">
                <a16:creationId xmlns:a16="http://schemas.microsoft.com/office/drawing/2014/main" id="{9E510651-FA50-4A92-BA3E-CE76CFE11ABD}"/>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flipV="1">
            <a:off x="239085" y="6751033"/>
            <a:ext cx="1483200" cy="2142400"/>
          </a:xfrm>
          <a:prstGeom prst="rect">
            <a:avLst/>
          </a:prstGeom>
        </p:spPr>
      </p:pic>
      <p:pic>
        <p:nvPicPr>
          <p:cNvPr id="60" name="Graphic 59">
            <a:extLst>
              <a:ext uri="{FF2B5EF4-FFF2-40B4-BE49-F238E27FC236}">
                <a16:creationId xmlns:a16="http://schemas.microsoft.com/office/drawing/2014/main" id="{F6C9B6F4-3A93-4DCA-A42A-46222720EF98}"/>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126322" y="1351383"/>
            <a:ext cx="1483200" cy="2142400"/>
          </a:xfrm>
          <a:prstGeom prst="rect">
            <a:avLst/>
          </a:prstGeom>
        </p:spPr>
      </p:pic>
      <p:pic>
        <p:nvPicPr>
          <p:cNvPr id="58" name="Graphic 57">
            <a:extLst>
              <a:ext uri="{FF2B5EF4-FFF2-40B4-BE49-F238E27FC236}">
                <a16:creationId xmlns:a16="http://schemas.microsoft.com/office/drawing/2014/main" id="{7FB68798-4EF5-491D-BDC4-288D15D2E318}"/>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3498226" y="1351383"/>
            <a:ext cx="1483200" cy="2142400"/>
          </a:xfrm>
          <a:prstGeom prst="rect">
            <a:avLst/>
          </a:prstGeom>
        </p:spPr>
      </p:pic>
      <p:pic>
        <p:nvPicPr>
          <p:cNvPr id="55" name="Graphic 54">
            <a:extLst>
              <a:ext uri="{FF2B5EF4-FFF2-40B4-BE49-F238E27FC236}">
                <a16:creationId xmlns:a16="http://schemas.microsoft.com/office/drawing/2014/main" id="{B4E84C11-C343-4347-A2E3-0B7555BB6422}"/>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1870129" y="1351383"/>
            <a:ext cx="1483200" cy="2142400"/>
          </a:xfrm>
          <a:prstGeom prst="rect">
            <a:avLst/>
          </a:prstGeom>
        </p:spPr>
      </p:pic>
      <p:pic>
        <p:nvPicPr>
          <p:cNvPr id="53" name="Graphic 52">
            <a:extLst>
              <a:ext uri="{FF2B5EF4-FFF2-40B4-BE49-F238E27FC236}">
                <a16:creationId xmlns:a16="http://schemas.microsoft.com/office/drawing/2014/main" id="{D4AA3417-388D-4F52-A85A-B359D84DCD79}"/>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242032" y="1351383"/>
            <a:ext cx="1483200" cy="2142400"/>
          </a:xfrm>
          <a:prstGeom prst="rect">
            <a:avLst/>
          </a:prstGeom>
        </p:spPr>
      </p:pic>
      <p:pic>
        <p:nvPicPr>
          <p:cNvPr id="82" name="Graphic 81">
            <a:extLst>
              <a:ext uri="{FF2B5EF4-FFF2-40B4-BE49-F238E27FC236}">
                <a16:creationId xmlns:a16="http://schemas.microsoft.com/office/drawing/2014/main" id="{D1B1C02E-9F07-4E40-BE13-F802E6138A66}"/>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708660" y="3321109"/>
            <a:ext cx="5658712" cy="3666744"/>
          </a:xfrm>
          <a:prstGeom prst="rect">
            <a:avLst/>
          </a:prstGeom>
        </p:spPr>
      </p:pic>
      <p:pic>
        <p:nvPicPr>
          <p:cNvPr id="13" name="Graphic 12">
            <a:extLst>
              <a:ext uri="{FF2B5EF4-FFF2-40B4-BE49-F238E27FC236}">
                <a16:creationId xmlns:a16="http://schemas.microsoft.com/office/drawing/2014/main" id="{D8D41EC6-1A3C-43A4-A1A5-C4D0F47ADF66}"/>
              </a:ext>
            </a:extLst>
          </p:cNvPr>
          <p:cNvPicPr>
            <a:picLocks noChangeAspect="1"/>
          </p:cNvPicPr>
          <p:nvPr userDrawn="1"/>
        </p:nvPicPr>
        <p:blipFill>
          <a:blip r:embed="rId20">
            <a:extLst>
              <a:ext uri="{96DAC541-7B7A-43D3-8B79-37D633B846F1}">
                <asvg:svgBlip xmlns:asvg="http://schemas.microsoft.com/office/drawing/2016/SVG/main" r:embed="rId21"/>
              </a:ext>
            </a:extLst>
          </a:blip>
          <a:stretch>
            <a:fillRect/>
          </a:stretch>
        </p:blipFill>
        <p:spPr>
          <a:xfrm>
            <a:off x="2084832" y="3763929"/>
            <a:ext cx="2688336" cy="2688336"/>
          </a:xfrm>
          <a:prstGeom prst="rect">
            <a:avLst/>
          </a:prstGeom>
        </p:spPr>
      </p:pic>
      <p:pic>
        <p:nvPicPr>
          <p:cNvPr id="56" name="Graphic 55">
            <a:extLst>
              <a:ext uri="{FF2B5EF4-FFF2-40B4-BE49-F238E27FC236}">
                <a16:creationId xmlns:a16="http://schemas.microsoft.com/office/drawing/2014/main" id="{56C7FDEA-6D60-408B-BB92-E0FB7E8FAE5B}"/>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2221200" y="3907603"/>
            <a:ext cx="2415600" cy="2415600"/>
          </a:xfrm>
          <a:prstGeom prst="rect">
            <a:avLst/>
          </a:prstGeom>
        </p:spPr>
      </p:pic>
      <p:pic>
        <p:nvPicPr>
          <p:cNvPr id="3" name="Graphic 2">
            <a:extLst>
              <a:ext uri="{FF2B5EF4-FFF2-40B4-BE49-F238E27FC236}">
                <a16:creationId xmlns:a16="http://schemas.microsoft.com/office/drawing/2014/main" id="{3643133D-031F-4AB9-8E35-810217F817BA}"/>
              </a:ext>
            </a:extLst>
          </p:cNvPr>
          <p:cNvPicPr>
            <a:picLocks noChangeAspect="1"/>
          </p:cNvPicPr>
          <p:nvPr userDrawn="1"/>
        </p:nvPicPr>
        <p:blipFill>
          <a:blip r:embed="rId24">
            <a:extLst>
              <a:ext uri="{96DAC541-7B7A-43D3-8B79-37D633B846F1}">
                <asvg:svgBlip xmlns:asvg="http://schemas.microsoft.com/office/drawing/2016/SVG/main" r:embed="rId25"/>
              </a:ext>
            </a:extLst>
          </a:blip>
          <a:stretch>
            <a:fillRect/>
          </a:stretch>
        </p:blipFill>
        <p:spPr>
          <a:xfrm>
            <a:off x="248477" y="251678"/>
            <a:ext cx="6361045" cy="877824"/>
          </a:xfrm>
          <a:prstGeom prst="rect">
            <a:avLst/>
          </a:prstGeom>
        </p:spPr>
      </p:pic>
      <p:pic>
        <p:nvPicPr>
          <p:cNvPr id="5" name="Graphic 4">
            <a:extLst>
              <a:ext uri="{FF2B5EF4-FFF2-40B4-BE49-F238E27FC236}">
                <a16:creationId xmlns:a16="http://schemas.microsoft.com/office/drawing/2014/main" id="{CAD03BDB-FEE2-49F5-A811-E7AE127D7B18}"/>
              </a:ext>
            </a:extLst>
          </p:cNvPr>
          <p:cNvPicPr>
            <a:picLocks noChangeAspect="1"/>
          </p:cNvPicPr>
          <p:nvPr userDrawn="1"/>
        </p:nvPicPr>
        <p:blipFill>
          <a:blip r:embed="rId26">
            <a:extLst>
              <a:ext uri="{96DAC541-7B7A-43D3-8B79-37D633B846F1}">
                <asvg:svgBlip xmlns:asvg="http://schemas.microsoft.com/office/drawing/2016/SVG/main" r:embed="rId27"/>
              </a:ext>
            </a:extLst>
          </a:blip>
          <a:stretch>
            <a:fillRect/>
          </a:stretch>
        </p:blipFill>
        <p:spPr>
          <a:xfrm>
            <a:off x="1175604" y="251678"/>
            <a:ext cx="38013" cy="886968"/>
          </a:xfrm>
          <a:prstGeom prst="rect">
            <a:avLst/>
          </a:prstGeom>
        </p:spPr>
      </p:pic>
      <p:pic>
        <p:nvPicPr>
          <p:cNvPr id="70" name="Graphic 69">
            <a:extLst>
              <a:ext uri="{FF2B5EF4-FFF2-40B4-BE49-F238E27FC236}">
                <a16:creationId xmlns:a16="http://schemas.microsoft.com/office/drawing/2014/main" id="{3EB0F26B-EF67-45AE-B9D7-F16CE8D76004}"/>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253048" y="2089300"/>
            <a:ext cx="1472184" cy="12691"/>
          </a:xfrm>
          <a:prstGeom prst="rect">
            <a:avLst/>
          </a:prstGeom>
        </p:spPr>
      </p:pic>
      <p:pic>
        <p:nvPicPr>
          <p:cNvPr id="72" name="Graphic 71">
            <a:extLst>
              <a:ext uri="{FF2B5EF4-FFF2-40B4-BE49-F238E27FC236}">
                <a16:creationId xmlns:a16="http://schemas.microsoft.com/office/drawing/2014/main" id="{47995016-D4D8-4808-8CD3-32F79B0239A5}"/>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883210" y="2089300"/>
            <a:ext cx="1472184" cy="12691"/>
          </a:xfrm>
          <a:prstGeom prst="rect">
            <a:avLst/>
          </a:prstGeom>
        </p:spPr>
      </p:pic>
      <p:pic>
        <p:nvPicPr>
          <p:cNvPr id="73" name="Graphic 72">
            <a:extLst>
              <a:ext uri="{FF2B5EF4-FFF2-40B4-BE49-F238E27FC236}">
                <a16:creationId xmlns:a16="http://schemas.microsoft.com/office/drawing/2014/main" id="{EE35787E-99B0-40C6-9105-C83783287C85}"/>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3508800" y="2089300"/>
            <a:ext cx="1472184" cy="12691"/>
          </a:xfrm>
          <a:prstGeom prst="rect">
            <a:avLst/>
          </a:prstGeom>
        </p:spPr>
      </p:pic>
      <p:pic>
        <p:nvPicPr>
          <p:cNvPr id="74" name="Graphic 73">
            <a:extLst>
              <a:ext uri="{FF2B5EF4-FFF2-40B4-BE49-F238E27FC236}">
                <a16:creationId xmlns:a16="http://schemas.microsoft.com/office/drawing/2014/main" id="{54E4CDFC-F54D-4B24-A397-95EED4412D74}"/>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5134391" y="2089300"/>
            <a:ext cx="1472184" cy="12691"/>
          </a:xfrm>
          <a:prstGeom prst="rect">
            <a:avLst/>
          </a:prstGeom>
        </p:spPr>
      </p:pic>
      <p:pic>
        <p:nvPicPr>
          <p:cNvPr id="76" name="Graphic 75">
            <a:extLst>
              <a:ext uri="{FF2B5EF4-FFF2-40B4-BE49-F238E27FC236}">
                <a16:creationId xmlns:a16="http://schemas.microsoft.com/office/drawing/2014/main" id="{2C796C20-C435-47D1-A39F-36774906D447}"/>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259492" y="8143121"/>
            <a:ext cx="1472184" cy="12691"/>
          </a:xfrm>
          <a:prstGeom prst="rect">
            <a:avLst/>
          </a:prstGeom>
        </p:spPr>
      </p:pic>
      <p:pic>
        <p:nvPicPr>
          <p:cNvPr id="77" name="Graphic 76">
            <a:extLst>
              <a:ext uri="{FF2B5EF4-FFF2-40B4-BE49-F238E27FC236}">
                <a16:creationId xmlns:a16="http://schemas.microsoft.com/office/drawing/2014/main" id="{CC37E82C-07E7-4BD1-87B9-433A58C888EF}"/>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884458" y="8143121"/>
            <a:ext cx="1472184" cy="12691"/>
          </a:xfrm>
          <a:prstGeom prst="rect">
            <a:avLst/>
          </a:prstGeom>
        </p:spPr>
      </p:pic>
      <p:pic>
        <p:nvPicPr>
          <p:cNvPr id="78" name="Graphic 77">
            <a:extLst>
              <a:ext uri="{FF2B5EF4-FFF2-40B4-BE49-F238E27FC236}">
                <a16:creationId xmlns:a16="http://schemas.microsoft.com/office/drawing/2014/main" id="{84AEA474-6D1D-4F34-A07A-9A080818AFF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3509424" y="8143121"/>
            <a:ext cx="1472184" cy="12691"/>
          </a:xfrm>
          <a:prstGeom prst="rect">
            <a:avLst/>
          </a:prstGeom>
        </p:spPr>
      </p:pic>
      <p:pic>
        <p:nvPicPr>
          <p:cNvPr id="79" name="Graphic 78">
            <a:extLst>
              <a:ext uri="{FF2B5EF4-FFF2-40B4-BE49-F238E27FC236}">
                <a16:creationId xmlns:a16="http://schemas.microsoft.com/office/drawing/2014/main" id="{D5CF3E23-E5D2-4FB2-B1D6-C5C92BC809F7}"/>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5134391" y="8143121"/>
            <a:ext cx="1472184" cy="12691"/>
          </a:xfrm>
          <a:prstGeom prst="rect">
            <a:avLst/>
          </a:prstGeom>
        </p:spPr>
      </p:pic>
      <p:sp>
        <p:nvSpPr>
          <p:cNvPr id="83" name="Title 82">
            <a:extLst>
              <a:ext uri="{FF2B5EF4-FFF2-40B4-BE49-F238E27FC236}">
                <a16:creationId xmlns:a16="http://schemas.microsoft.com/office/drawing/2014/main" id="{B5AE010A-EACD-440E-AC17-9004D712CB31}"/>
              </a:ext>
            </a:extLst>
          </p:cNvPr>
          <p:cNvSpPr>
            <a:spLocks noGrp="1"/>
          </p:cNvSpPr>
          <p:nvPr>
            <p:ph type="title" hasCustomPrompt="1"/>
          </p:nvPr>
        </p:nvSpPr>
        <p:spPr>
          <a:xfrm>
            <a:off x="1396907" y="278293"/>
            <a:ext cx="5191768" cy="889458"/>
          </a:xfrm>
        </p:spPr>
        <p:txBody>
          <a:bodyPr lIns="0" tIns="0" rIns="0" bIns="0">
            <a:noAutofit/>
          </a:bodyPr>
          <a:lstStyle>
            <a:lvl1pPr>
              <a:defRPr sz="5500" b="1">
                <a:solidFill>
                  <a:srgbClr val="105A46"/>
                </a:solidFill>
              </a:defRPr>
            </a:lvl1pPr>
          </a:lstStyle>
          <a:p>
            <a:r>
              <a:rPr lang="en-US" dirty="0"/>
              <a:t>SAVE MONEY</a:t>
            </a:r>
            <a:endParaRPr lang="ru-RU" dirty="0"/>
          </a:p>
        </p:txBody>
      </p:sp>
      <p:sp>
        <p:nvSpPr>
          <p:cNvPr id="86" name="Text Placeholder 85">
            <a:extLst>
              <a:ext uri="{FF2B5EF4-FFF2-40B4-BE49-F238E27FC236}">
                <a16:creationId xmlns:a16="http://schemas.microsoft.com/office/drawing/2014/main" id="{0AD73A12-94F1-4703-97C7-FD47449AAA89}"/>
              </a:ext>
            </a:extLst>
          </p:cNvPr>
          <p:cNvSpPr>
            <a:spLocks noGrp="1"/>
          </p:cNvSpPr>
          <p:nvPr>
            <p:ph type="body" sz="quarter" idx="10"/>
          </p:nvPr>
        </p:nvSpPr>
        <p:spPr>
          <a:xfrm>
            <a:off x="408209" y="1412514"/>
            <a:ext cx="1174750" cy="633887"/>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87" name="Text Placeholder 85">
            <a:extLst>
              <a:ext uri="{FF2B5EF4-FFF2-40B4-BE49-F238E27FC236}">
                <a16:creationId xmlns:a16="http://schemas.microsoft.com/office/drawing/2014/main" id="{7B4ECFC7-29BF-4BDC-BB76-B9AF9F9359E3}"/>
              </a:ext>
            </a:extLst>
          </p:cNvPr>
          <p:cNvSpPr>
            <a:spLocks noGrp="1"/>
          </p:cNvSpPr>
          <p:nvPr>
            <p:ph type="body" sz="quarter" idx="11"/>
          </p:nvPr>
        </p:nvSpPr>
        <p:spPr>
          <a:xfrm>
            <a:off x="5289550" y="1412514"/>
            <a:ext cx="1174750" cy="633887"/>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88" name="Text Placeholder 85">
            <a:extLst>
              <a:ext uri="{FF2B5EF4-FFF2-40B4-BE49-F238E27FC236}">
                <a16:creationId xmlns:a16="http://schemas.microsoft.com/office/drawing/2014/main" id="{EFB943BD-1D3A-4EE2-A63D-3C5C2B531EAB}"/>
              </a:ext>
            </a:extLst>
          </p:cNvPr>
          <p:cNvSpPr>
            <a:spLocks noGrp="1"/>
          </p:cNvSpPr>
          <p:nvPr>
            <p:ph type="body" sz="quarter" idx="12"/>
          </p:nvPr>
        </p:nvSpPr>
        <p:spPr>
          <a:xfrm>
            <a:off x="2035323" y="1412514"/>
            <a:ext cx="1174750" cy="633887"/>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89" name="Text Placeholder 85">
            <a:extLst>
              <a:ext uri="{FF2B5EF4-FFF2-40B4-BE49-F238E27FC236}">
                <a16:creationId xmlns:a16="http://schemas.microsoft.com/office/drawing/2014/main" id="{323428F7-951E-4CF8-8B74-3ECD1B3BCD86}"/>
              </a:ext>
            </a:extLst>
          </p:cNvPr>
          <p:cNvSpPr>
            <a:spLocks noGrp="1"/>
          </p:cNvSpPr>
          <p:nvPr>
            <p:ph type="body" sz="quarter" idx="13"/>
          </p:nvPr>
        </p:nvSpPr>
        <p:spPr>
          <a:xfrm>
            <a:off x="3662437" y="1412514"/>
            <a:ext cx="1174750" cy="633887"/>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90" name="Text Placeholder 85">
            <a:extLst>
              <a:ext uri="{FF2B5EF4-FFF2-40B4-BE49-F238E27FC236}">
                <a16:creationId xmlns:a16="http://schemas.microsoft.com/office/drawing/2014/main" id="{B2E76416-7D8D-4677-8085-9B92E21A87C6}"/>
              </a:ext>
            </a:extLst>
          </p:cNvPr>
          <p:cNvSpPr>
            <a:spLocks noGrp="1"/>
          </p:cNvSpPr>
          <p:nvPr>
            <p:ph type="body" sz="quarter" idx="14"/>
          </p:nvPr>
        </p:nvSpPr>
        <p:spPr>
          <a:xfrm>
            <a:off x="408209" y="8200238"/>
            <a:ext cx="1174750" cy="633600"/>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91" name="Text Placeholder 85">
            <a:extLst>
              <a:ext uri="{FF2B5EF4-FFF2-40B4-BE49-F238E27FC236}">
                <a16:creationId xmlns:a16="http://schemas.microsoft.com/office/drawing/2014/main" id="{6A62EDE6-A234-48FA-845B-EF410E9C549D}"/>
              </a:ext>
            </a:extLst>
          </p:cNvPr>
          <p:cNvSpPr>
            <a:spLocks noGrp="1"/>
          </p:cNvSpPr>
          <p:nvPr>
            <p:ph type="body" sz="quarter" idx="15"/>
          </p:nvPr>
        </p:nvSpPr>
        <p:spPr>
          <a:xfrm>
            <a:off x="5289550" y="8200238"/>
            <a:ext cx="1174750" cy="633600"/>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92" name="Text Placeholder 85">
            <a:extLst>
              <a:ext uri="{FF2B5EF4-FFF2-40B4-BE49-F238E27FC236}">
                <a16:creationId xmlns:a16="http://schemas.microsoft.com/office/drawing/2014/main" id="{E1DD0CE4-601F-414D-8E56-61DA84EB7DC0}"/>
              </a:ext>
            </a:extLst>
          </p:cNvPr>
          <p:cNvSpPr>
            <a:spLocks noGrp="1"/>
          </p:cNvSpPr>
          <p:nvPr>
            <p:ph type="body" sz="quarter" idx="16"/>
          </p:nvPr>
        </p:nvSpPr>
        <p:spPr>
          <a:xfrm>
            <a:off x="2035323" y="8200238"/>
            <a:ext cx="1174750" cy="633600"/>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93" name="Text Placeholder 85">
            <a:extLst>
              <a:ext uri="{FF2B5EF4-FFF2-40B4-BE49-F238E27FC236}">
                <a16:creationId xmlns:a16="http://schemas.microsoft.com/office/drawing/2014/main" id="{BC27ED56-2E02-4ABC-A4FB-BCFC447DEFDC}"/>
              </a:ext>
            </a:extLst>
          </p:cNvPr>
          <p:cNvSpPr>
            <a:spLocks noGrp="1"/>
          </p:cNvSpPr>
          <p:nvPr>
            <p:ph type="body" sz="quarter" idx="17"/>
          </p:nvPr>
        </p:nvSpPr>
        <p:spPr>
          <a:xfrm>
            <a:off x="3662437" y="8200238"/>
            <a:ext cx="1174750" cy="633600"/>
          </a:xfrm>
        </p:spPr>
        <p:txBody>
          <a:bodyPr lIns="0" tIns="0" rIns="0" bIns="0" anchor="ctr" anchorCtr="0">
            <a:noAutofit/>
          </a:bodyPr>
          <a:lstStyle>
            <a:lvl1pPr marL="0" indent="0">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94" name="Text Placeholder 85">
            <a:extLst>
              <a:ext uri="{FF2B5EF4-FFF2-40B4-BE49-F238E27FC236}">
                <a16:creationId xmlns:a16="http://schemas.microsoft.com/office/drawing/2014/main" id="{73A5BBB8-A715-40B2-9039-A2FFED2EDADC}"/>
              </a:ext>
            </a:extLst>
          </p:cNvPr>
          <p:cNvSpPr>
            <a:spLocks noGrp="1"/>
          </p:cNvSpPr>
          <p:nvPr>
            <p:ph type="body" sz="quarter" idx="18" hasCustomPrompt="1"/>
          </p:nvPr>
        </p:nvSpPr>
        <p:spPr>
          <a:xfrm>
            <a:off x="248473" y="2100758"/>
            <a:ext cx="1483200" cy="416000"/>
          </a:xfrm>
        </p:spPr>
        <p:txBody>
          <a:bodyPr lIns="0" tIns="0" rIns="0" bIns="0" anchor="ctr" anchorCtr="0">
            <a:noAutofit/>
          </a:bodyPr>
          <a:lstStyle>
            <a:lvl1pPr marL="0" indent="0" algn="ctr">
              <a:buNone/>
              <a:defRPr sz="1800" b="1">
                <a:solidFill>
                  <a:schemeClr val="accent2">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FOOD</a:t>
            </a:r>
          </a:p>
        </p:txBody>
      </p:sp>
      <p:sp>
        <p:nvSpPr>
          <p:cNvPr id="95" name="Text Placeholder 85">
            <a:extLst>
              <a:ext uri="{FF2B5EF4-FFF2-40B4-BE49-F238E27FC236}">
                <a16:creationId xmlns:a16="http://schemas.microsoft.com/office/drawing/2014/main" id="{A7434300-ECE1-491F-B604-D20F99F4B744}"/>
              </a:ext>
            </a:extLst>
          </p:cNvPr>
          <p:cNvSpPr>
            <a:spLocks noGrp="1"/>
          </p:cNvSpPr>
          <p:nvPr>
            <p:ph type="body" sz="quarter" idx="19" hasCustomPrompt="1"/>
          </p:nvPr>
        </p:nvSpPr>
        <p:spPr>
          <a:xfrm>
            <a:off x="5129814" y="2100758"/>
            <a:ext cx="1483200" cy="416000"/>
          </a:xfrm>
        </p:spPr>
        <p:txBody>
          <a:bodyPr lIns="0" tIns="0" rIns="0" bIns="0" anchor="ctr" anchorCtr="0">
            <a:noAutofit/>
          </a:bodyPr>
          <a:lstStyle>
            <a:lvl1pPr marL="0" indent="0" algn="ctr">
              <a:buNone/>
              <a:defRPr sz="1800" b="1">
                <a:solidFill>
                  <a:schemeClr val="accent5">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HEALTH</a:t>
            </a:r>
          </a:p>
        </p:txBody>
      </p:sp>
      <p:sp>
        <p:nvSpPr>
          <p:cNvPr id="96" name="Text Placeholder 85">
            <a:extLst>
              <a:ext uri="{FF2B5EF4-FFF2-40B4-BE49-F238E27FC236}">
                <a16:creationId xmlns:a16="http://schemas.microsoft.com/office/drawing/2014/main" id="{313E782D-6914-4FCB-9365-C17D54EC564A}"/>
              </a:ext>
            </a:extLst>
          </p:cNvPr>
          <p:cNvSpPr>
            <a:spLocks noGrp="1"/>
          </p:cNvSpPr>
          <p:nvPr>
            <p:ph type="body" sz="quarter" idx="20" hasCustomPrompt="1"/>
          </p:nvPr>
        </p:nvSpPr>
        <p:spPr>
          <a:xfrm>
            <a:off x="1875587" y="2100758"/>
            <a:ext cx="1483200" cy="416000"/>
          </a:xfrm>
        </p:spPr>
        <p:txBody>
          <a:bodyPr lIns="0" tIns="0" rIns="0" bIns="0" anchor="ctr" anchorCtr="0">
            <a:noAutofit/>
          </a:bodyPr>
          <a:lstStyle>
            <a:lvl1pPr marL="0" indent="0" algn="ctr">
              <a:buNone/>
              <a:defRPr sz="1800" b="1">
                <a:solidFill>
                  <a:schemeClr val="accent3">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CAR</a:t>
            </a:r>
          </a:p>
        </p:txBody>
      </p:sp>
      <p:sp>
        <p:nvSpPr>
          <p:cNvPr id="97" name="Text Placeholder 85">
            <a:extLst>
              <a:ext uri="{FF2B5EF4-FFF2-40B4-BE49-F238E27FC236}">
                <a16:creationId xmlns:a16="http://schemas.microsoft.com/office/drawing/2014/main" id="{7E1859DC-708F-42EE-A251-AC9E306F586A}"/>
              </a:ext>
            </a:extLst>
          </p:cNvPr>
          <p:cNvSpPr>
            <a:spLocks noGrp="1"/>
          </p:cNvSpPr>
          <p:nvPr>
            <p:ph type="body" sz="quarter" idx="21" hasCustomPrompt="1"/>
          </p:nvPr>
        </p:nvSpPr>
        <p:spPr>
          <a:xfrm>
            <a:off x="3502701" y="2100758"/>
            <a:ext cx="1483200" cy="416000"/>
          </a:xfrm>
        </p:spPr>
        <p:txBody>
          <a:bodyPr lIns="0" tIns="0" rIns="0" bIns="0" anchor="ctr" anchorCtr="0">
            <a:noAutofit/>
          </a:bodyPr>
          <a:lstStyle>
            <a:lvl1pPr marL="0" indent="0" algn="ctr">
              <a:buNone/>
              <a:defRPr sz="1800" b="1">
                <a:solidFill>
                  <a:schemeClr val="accent4">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HOUSE</a:t>
            </a:r>
          </a:p>
        </p:txBody>
      </p:sp>
      <p:sp>
        <p:nvSpPr>
          <p:cNvPr id="98" name="Text Placeholder 85">
            <a:extLst>
              <a:ext uri="{FF2B5EF4-FFF2-40B4-BE49-F238E27FC236}">
                <a16:creationId xmlns:a16="http://schemas.microsoft.com/office/drawing/2014/main" id="{9997C069-92D8-49B8-B0C5-F6218F5EAA48}"/>
              </a:ext>
            </a:extLst>
          </p:cNvPr>
          <p:cNvSpPr>
            <a:spLocks noGrp="1"/>
          </p:cNvSpPr>
          <p:nvPr>
            <p:ph type="body" sz="quarter" idx="22" hasCustomPrompt="1"/>
          </p:nvPr>
        </p:nvSpPr>
        <p:spPr>
          <a:xfrm>
            <a:off x="248473" y="7731933"/>
            <a:ext cx="1477445" cy="416000"/>
          </a:xfrm>
        </p:spPr>
        <p:txBody>
          <a:bodyPr lIns="0" tIns="0" rIns="0" bIns="0" anchor="ctr" anchorCtr="0">
            <a:noAutofit/>
          </a:bodyPr>
          <a:lstStyle>
            <a:lvl1pPr marL="0" indent="0" algn="ctr">
              <a:buNone/>
              <a:defRPr sz="1800" b="1">
                <a:solidFill>
                  <a:schemeClr val="accent6">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PHONE</a:t>
            </a:r>
          </a:p>
        </p:txBody>
      </p:sp>
      <p:sp>
        <p:nvSpPr>
          <p:cNvPr id="99" name="Text Placeholder 85">
            <a:extLst>
              <a:ext uri="{FF2B5EF4-FFF2-40B4-BE49-F238E27FC236}">
                <a16:creationId xmlns:a16="http://schemas.microsoft.com/office/drawing/2014/main" id="{97C4DC24-F704-41E4-89E3-9CAE2B89418E}"/>
              </a:ext>
            </a:extLst>
          </p:cNvPr>
          <p:cNvSpPr>
            <a:spLocks noGrp="1"/>
          </p:cNvSpPr>
          <p:nvPr>
            <p:ph type="body" sz="quarter" idx="23" hasCustomPrompt="1"/>
          </p:nvPr>
        </p:nvSpPr>
        <p:spPr>
          <a:xfrm>
            <a:off x="5129814" y="7731933"/>
            <a:ext cx="1483200" cy="416000"/>
          </a:xfrm>
        </p:spPr>
        <p:txBody>
          <a:bodyPr lIns="0" tIns="0" rIns="0" bIns="0" anchor="ctr" anchorCtr="0">
            <a:noAutofit/>
          </a:bodyPr>
          <a:lstStyle>
            <a:lvl1pPr marL="0" indent="0" algn="ctr">
              <a:buNone/>
              <a:defRPr sz="1800" b="1">
                <a:solidFill>
                  <a:schemeClr val="bg2">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SHOPPING</a:t>
            </a:r>
          </a:p>
        </p:txBody>
      </p:sp>
      <p:sp>
        <p:nvSpPr>
          <p:cNvPr id="100" name="Text Placeholder 85">
            <a:extLst>
              <a:ext uri="{FF2B5EF4-FFF2-40B4-BE49-F238E27FC236}">
                <a16:creationId xmlns:a16="http://schemas.microsoft.com/office/drawing/2014/main" id="{12183DE9-8DA4-4F5F-B7F0-8AD42E8696D0}"/>
              </a:ext>
            </a:extLst>
          </p:cNvPr>
          <p:cNvSpPr>
            <a:spLocks noGrp="1"/>
          </p:cNvSpPr>
          <p:nvPr>
            <p:ph type="body" sz="quarter" idx="24" hasCustomPrompt="1"/>
          </p:nvPr>
        </p:nvSpPr>
        <p:spPr>
          <a:xfrm>
            <a:off x="1869606" y="7731933"/>
            <a:ext cx="1483200" cy="416000"/>
          </a:xfrm>
        </p:spPr>
        <p:txBody>
          <a:bodyPr lIns="0" tIns="0" rIns="0" bIns="0" anchor="ctr" anchorCtr="0">
            <a:noAutofit/>
          </a:bodyPr>
          <a:lstStyle>
            <a:lvl1pPr marL="0" indent="0" algn="ctr">
              <a:buNone/>
              <a:defRPr sz="1800" b="1">
                <a:solidFill>
                  <a:schemeClr val="tx2">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CREDITS</a:t>
            </a:r>
          </a:p>
        </p:txBody>
      </p:sp>
      <p:sp>
        <p:nvSpPr>
          <p:cNvPr id="101" name="Text Placeholder 85">
            <a:extLst>
              <a:ext uri="{FF2B5EF4-FFF2-40B4-BE49-F238E27FC236}">
                <a16:creationId xmlns:a16="http://schemas.microsoft.com/office/drawing/2014/main" id="{EEBCEA7E-7C4E-4A62-ACA4-F1D7BEDBBE14}"/>
              </a:ext>
            </a:extLst>
          </p:cNvPr>
          <p:cNvSpPr>
            <a:spLocks noGrp="1"/>
          </p:cNvSpPr>
          <p:nvPr>
            <p:ph type="body" sz="quarter" idx="25" hasCustomPrompt="1"/>
          </p:nvPr>
        </p:nvSpPr>
        <p:spPr>
          <a:xfrm>
            <a:off x="3496491" y="7731933"/>
            <a:ext cx="1483200" cy="416000"/>
          </a:xfrm>
        </p:spPr>
        <p:txBody>
          <a:bodyPr lIns="0" tIns="0" rIns="0" bIns="0" anchor="ctr" anchorCtr="0">
            <a:noAutofit/>
          </a:bodyPr>
          <a:lstStyle>
            <a:lvl1pPr marL="0" indent="0" algn="ctr">
              <a:buNone/>
              <a:defRPr sz="1800" b="1">
                <a:solidFill>
                  <a:schemeClr val="tx1">
                    <a:lumMod val="75000"/>
                  </a:schemeClr>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TAXES</a:t>
            </a:r>
          </a:p>
        </p:txBody>
      </p:sp>
      <p:sp>
        <p:nvSpPr>
          <p:cNvPr id="107" name="Text Placeholder 85">
            <a:extLst>
              <a:ext uri="{FF2B5EF4-FFF2-40B4-BE49-F238E27FC236}">
                <a16:creationId xmlns:a16="http://schemas.microsoft.com/office/drawing/2014/main" id="{87B2A277-9AB7-40AD-A27E-3FE3EF51FAB3}"/>
              </a:ext>
            </a:extLst>
          </p:cNvPr>
          <p:cNvSpPr>
            <a:spLocks noGrp="1"/>
          </p:cNvSpPr>
          <p:nvPr>
            <p:ph type="body" sz="quarter" idx="26"/>
          </p:nvPr>
        </p:nvSpPr>
        <p:spPr>
          <a:xfrm>
            <a:off x="2635682" y="5262498"/>
            <a:ext cx="1586637" cy="633600"/>
          </a:xfrm>
        </p:spPr>
        <p:txBody>
          <a:bodyPr lIns="0" tIns="0" rIns="0" bIns="0" anchor="ctr" anchorCtr="0">
            <a:noAutofit/>
          </a:bodyPr>
          <a:lstStyle>
            <a:lvl1pPr marL="0" indent="0" algn="ctr">
              <a:buNone/>
              <a:defRPr sz="900">
                <a:solidFill>
                  <a:srgbClr val="1A1A1A"/>
                </a:solidFill>
                <a:latin typeface="+mn-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a:t>Click to edit Master text styles</a:t>
            </a:r>
          </a:p>
        </p:txBody>
      </p:sp>
      <p:sp>
        <p:nvSpPr>
          <p:cNvPr id="108" name="Text Placeholder 85">
            <a:extLst>
              <a:ext uri="{FF2B5EF4-FFF2-40B4-BE49-F238E27FC236}">
                <a16:creationId xmlns:a16="http://schemas.microsoft.com/office/drawing/2014/main" id="{4498D6A6-0661-4FA5-BECE-0C362D1D4C23}"/>
              </a:ext>
            </a:extLst>
          </p:cNvPr>
          <p:cNvSpPr>
            <a:spLocks noGrp="1"/>
          </p:cNvSpPr>
          <p:nvPr>
            <p:ph type="body" sz="quarter" idx="27" hasCustomPrompt="1"/>
          </p:nvPr>
        </p:nvSpPr>
        <p:spPr>
          <a:xfrm>
            <a:off x="2506456" y="4963730"/>
            <a:ext cx="1845089" cy="299064"/>
          </a:xfrm>
        </p:spPr>
        <p:txBody>
          <a:bodyPr lIns="0" tIns="0" rIns="0" bIns="0" anchor="ctr" anchorCtr="0">
            <a:noAutofit/>
          </a:bodyPr>
          <a:lstStyle>
            <a:lvl1pPr marL="0" indent="0" algn="ctr">
              <a:buNone/>
              <a:defRPr sz="1800" b="1">
                <a:solidFill>
                  <a:srgbClr val="105A46"/>
                </a:solidFill>
                <a:latin typeface="+mj-lt"/>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YOUR SAVINGS</a:t>
            </a:r>
          </a:p>
        </p:txBody>
      </p:sp>
      <p:sp>
        <p:nvSpPr>
          <p:cNvPr id="110" name="Picture Placeholder 109">
            <a:extLst>
              <a:ext uri="{FF2B5EF4-FFF2-40B4-BE49-F238E27FC236}">
                <a16:creationId xmlns:a16="http://schemas.microsoft.com/office/drawing/2014/main" id="{06083CEF-ECD1-4365-AB24-1D824EFEB0FC}"/>
              </a:ext>
            </a:extLst>
          </p:cNvPr>
          <p:cNvSpPr>
            <a:spLocks noGrp="1"/>
          </p:cNvSpPr>
          <p:nvPr>
            <p:ph type="pic" sz="quarter" idx="28"/>
          </p:nvPr>
        </p:nvSpPr>
        <p:spPr>
          <a:xfrm>
            <a:off x="639222" y="2471218"/>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1" name="Picture Placeholder 109">
            <a:extLst>
              <a:ext uri="{FF2B5EF4-FFF2-40B4-BE49-F238E27FC236}">
                <a16:creationId xmlns:a16="http://schemas.microsoft.com/office/drawing/2014/main" id="{85018C4A-F08C-4F16-B90A-46776FF3E45B}"/>
              </a:ext>
            </a:extLst>
          </p:cNvPr>
          <p:cNvSpPr>
            <a:spLocks noGrp="1"/>
          </p:cNvSpPr>
          <p:nvPr>
            <p:ph type="pic" sz="quarter" idx="29"/>
          </p:nvPr>
        </p:nvSpPr>
        <p:spPr>
          <a:xfrm>
            <a:off x="2257329" y="2471218"/>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2" name="Picture Placeholder 109">
            <a:extLst>
              <a:ext uri="{FF2B5EF4-FFF2-40B4-BE49-F238E27FC236}">
                <a16:creationId xmlns:a16="http://schemas.microsoft.com/office/drawing/2014/main" id="{B84B31EE-1F0D-4395-95C9-C9868F843191}"/>
              </a:ext>
            </a:extLst>
          </p:cNvPr>
          <p:cNvSpPr>
            <a:spLocks noGrp="1"/>
          </p:cNvSpPr>
          <p:nvPr>
            <p:ph type="pic" sz="quarter" idx="30"/>
          </p:nvPr>
        </p:nvSpPr>
        <p:spPr>
          <a:xfrm>
            <a:off x="3875436" y="2471218"/>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3" name="Picture Placeholder 109">
            <a:extLst>
              <a:ext uri="{FF2B5EF4-FFF2-40B4-BE49-F238E27FC236}">
                <a16:creationId xmlns:a16="http://schemas.microsoft.com/office/drawing/2014/main" id="{2DB88BB7-5150-4EFE-B70B-25624E357735}"/>
              </a:ext>
            </a:extLst>
          </p:cNvPr>
          <p:cNvSpPr>
            <a:spLocks noGrp="1"/>
          </p:cNvSpPr>
          <p:nvPr>
            <p:ph type="pic" sz="quarter" idx="31"/>
          </p:nvPr>
        </p:nvSpPr>
        <p:spPr>
          <a:xfrm>
            <a:off x="5493543" y="2471218"/>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4" name="Picture Placeholder 109">
            <a:extLst>
              <a:ext uri="{FF2B5EF4-FFF2-40B4-BE49-F238E27FC236}">
                <a16:creationId xmlns:a16="http://schemas.microsoft.com/office/drawing/2014/main" id="{9E569632-68D6-4361-A151-463135D4D907}"/>
              </a:ext>
            </a:extLst>
          </p:cNvPr>
          <p:cNvSpPr>
            <a:spLocks noGrp="1"/>
          </p:cNvSpPr>
          <p:nvPr>
            <p:ph type="pic" sz="quarter" idx="32"/>
          </p:nvPr>
        </p:nvSpPr>
        <p:spPr>
          <a:xfrm>
            <a:off x="639222" y="6978776"/>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5" name="Picture Placeholder 109">
            <a:extLst>
              <a:ext uri="{FF2B5EF4-FFF2-40B4-BE49-F238E27FC236}">
                <a16:creationId xmlns:a16="http://schemas.microsoft.com/office/drawing/2014/main" id="{134D31B6-DB70-45DB-8B41-2452E78771D9}"/>
              </a:ext>
            </a:extLst>
          </p:cNvPr>
          <p:cNvSpPr>
            <a:spLocks noGrp="1"/>
          </p:cNvSpPr>
          <p:nvPr>
            <p:ph type="pic" sz="quarter" idx="33"/>
          </p:nvPr>
        </p:nvSpPr>
        <p:spPr>
          <a:xfrm>
            <a:off x="2257329" y="6978776"/>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6" name="Picture Placeholder 109">
            <a:extLst>
              <a:ext uri="{FF2B5EF4-FFF2-40B4-BE49-F238E27FC236}">
                <a16:creationId xmlns:a16="http://schemas.microsoft.com/office/drawing/2014/main" id="{1876A071-8A78-485C-B7B6-BE2DA1B6BC4D}"/>
              </a:ext>
            </a:extLst>
          </p:cNvPr>
          <p:cNvSpPr>
            <a:spLocks noGrp="1"/>
          </p:cNvSpPr>
          <p:nvPr>
            <p:ph type="pic" sz="quarter" idx="34"/>
          </p:nvPr>
        </p:nvSpPr>
        <p:spPr>
          <a:xfrm>
            <a:off x="3875436" y="6978776"/>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17" name="Picture Placeholder 109">
            <a:extLst>
              <a:ext uri="{FF2B5EF4-FFF2-40B4-BE49-F238E27FC236}">
                <a16:creationId xmlns:a16="http://schemas.microsoft.com/office/drawing/2014/main" id="{DDE92D22-D301-4319-9160-33D66BFE4365}"/>
              </a:ext>
            </a:extLst>
          </p:cNvPr>
          <p:cNvSpPr>
            <a:spLocks noGrp="1"/>
          </p:cNvSpPr>
          <p:nvPr>
            <p:ph type="pic" sz="quarter" idx="35"/>
          </p:nvPr>
        </p:nvSpPr>
        <p:spPr>
          <a:xfrm>
            <a:off x="5493543" y="6978776"/>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
        <p:nvSpPr>
          <p:cNvPr id="124" name="Text Placeholder 85">
            <a:extLst>
              <a:ext uri="{FF2B5EF4-FFF2-40B4-BE49-F238E27FC236}">
                <a16:creationId xmlns:a16="http://schemas.microsoft.com/office/drawing/2014/main" id="{A40A1A0C-6733-452E-8FCB-D325D91C7CB8}"/>
              </a:ext>
            </a:extLst>
          </p:cNvPr>
          <p:cNvSpPr>
            <a:spLocks noGrp="1"/>
          </p:cNvSpPr>
          <p:nvPr>
            <p:ph type="body" sz="quarter" idx="36" hasCustomPrompt="1"/>
          </p:nvPr>
        </p:nvSpPr>
        <p:spPr>
          <a:xfrm rot="16200000">
            <a:off x="343575" y="317244"/>
            <a:ext cx="813983" cy="746691"/>
          </a:xfrm>
        </p:spPr>
        <p:txBody>
          <a:bodyPr lIns="0" tIns="0" rIns="0" bIns="0" anchor="ctr" anchorCtr="0">
            <a:noAutofit/>
          </a:bodyPr>
          <a:lstStyle>
            <a:lvl1pPr marL="0" indent="0" algn="ctr">
              <a:buNone/>
              <a:defRPr lang="en-US" sz="2300" b="1" kern="1200" dirty="0" smtClean="0">
                <a:solidFill>
                  <a:schemeClr val="bg1"/>
                </a:solidFill>
                <a:latin typeface="+mn-lt"/>
                <a:ea typeface="+mj-ea"/>
                <a:cs typeface="+mj-cs"/>
              </a:defRPr>
            </a:lvl1pPr>
            <a:lvl2pPr>
              <a:defRPr sz="900">
                <a:solidFill>
                  <a:schemeClr val="bg2"/>
                </a:solidFill>
                <a:latin typeface="Arial Narrow" panose="020B0606020202030204" pitchFamily="34" charset="0"/>
              </a:defRPr>
            </a:lvl2pPr>
            <a:lvl3pPr>
              <a:defRPr sz="900">
                <a:solidFill>
                  <a:schemeClr val="bg2"/>
                </a:solidFill>
                <a:latin typeface="Arial Narrow" panose="020B0606020202030204" pitchFamily="34" charset="0"/>
              </a:defRPr>
            </a:lvl3pPr>
            <a:lvl4pPr>
              <a:defRPr sz="900">
                <a:solidFill>
                  <a:schemeClr val="bg2"/>
                </a:solidFill>
                <a:latin typeface="Arial Narrow" panose="020B0606020202030204" pitchFamily="34" charset="0"/>
              </a:defRPr>
            </a:lvl4pPr>
            <a:lvl5pPr>
              <a:defRPr sz="900">
                <a:solidFill>
                  <a:schemeClr val="bg2"/>
                </a:solidFill>
                <a:latin typeface="Arial Narrow" panose="020B0606020202030204" pitchFamily="34" charset="0"/>
              </a:defRPr>
            </a:lvl5pPr>
          </a:lstStyle>
          <a:p>
            <a:pPr lvl="0"/>
            <a:r>
              <a:rPr lang="en-US" dirty="0"/>
              <a:t>HOW</a:t>
            </a:r>
            <a:br>
              <a:rPr lang="en-US" dirty="0"/>
            </a:br>
            <a:r>
              <a:rPr lang="en-US" dirty="0"/>
              <a:t>TO</a:t>
            </a:r>
          </a:p>
        </p:txBody>
      </p:sp>
      <p:sp>
        <p:nvSpPr>
          <p:cNvPr id="125" name="Picture Placeholder 109">
            <a:extLst>
              <a:ext uri="{FF2B5EF4-FFF2-40B4-BE49-F238E27FC236}">
                <a16:creationId xmlns:a16="http://schemas.microsoft.com/office/drawing/2014/main" id="{508071EB-230E-46A4-80EF-3A63549DF028}"/>
              </a:ext>
            </a:extLst>
          </p:cNvPr>
          <p:cNvSpPr>
            <a:spLocks noGrp="1"/>
          </p:cNvSpPr>
          <p:nvPr>
            <p:ph type="pic" sz="quarter" idx="37"/>
          </p:nvPr>
        </p:nvSpPr>
        <p:spPr>
          <a:xfrm>
            <a:off x="3045619" y="4138051"/>
            <a:ext cx="766763" cy="766762"/>
          </a:xfrm>
        </p:spPr>
        <p:txBody>
          <a:bodyPr anchor="ctr" anchorCtr="0">
            <a:noAutofit/>
          </a:bodyPr>
          <a:lstStyle>
            <a:lvl1pPr marL="0" indent="0" algn="ctr">
              <a:buNone/>
              <a:defRPr sz="1200">
                <a:solidFill>
                  <a:srgbClr val="1A1A1A"/>
                </a:solidFill>
              </a:defRPr>
            </a:lvl1pPr>
          </a:lstStyle>
          <a:p>
            <a:r>
              <a:rPr lang="en-US"/>
              <a:t>Click icon to add picture</a:t>
            </a:r>
            <a:endParaRPr lang="ru-RU" dirty="0"/>
          </a:p>
        </p:txBody>
      </p:sp>
    </p:spTree>
    <p:extLst>
      <p:ext uri="{BB962C8B-B14F-4D97-AF65-F5344CB8AC3E}">
        <p14:creationId xmlns:p14="http://schemas.microsoft.com/office/powerpoint/2010/main" val="4160577128"/>
      </p:ext>
    </p:extLst>
  </p:cSld>
  <p:clrMapOvr>
    <a:masterClrMapping/>
  </p:clrMapOvr>
  <p:extLst>
    <p:ext uri="{DCECCB84-F9BA-43D5-87BE-67443E8EF086}">
      <p15:sldGuideLst xmlns:p15="http://schemas.microsoft.com/office/powerpoint/2012/main">
        <p15:guide id="1" orient="horz" pos="2880" userDrawn="1">
          <p15:clr>
            <a:srgbClr val="FBAE40"/>
          </p15:clr>
        </p15:guide>
        <p15:guide id="3"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r>
              <a:rPr lang="ru-RU" dirty="0"/>
              <a:t>MM.DD.20XX</a:t>
            </a: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ADD A FOOTER</a:t>
            </a:r>
            <a:endParaRPr lang="ru-RU"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075BE66-B004-4B62-93B5-6C3A07EE5DEC}" type="slidenum">
              <a:rPr lang="ru-RU" smtClean="0"/>
              <a:t>‹#›</a:t>
            </a:fld>
            <a:endParaRPr lang="ru-RU" dirty="0"/>
          </a:p>
        </p:txBody>
      </p:sp>
    </p:spTree>
    <p:extLst>
      <p:ext uri="{BB962C8B-B14F-4D97-AF65-F5344CB8AC3E}">
        <p14:creationId xmlns:p14="http://schemas.microsoft.com/office/powerpoint/2010/main" val="2127442875"/>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pn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2.png"/><Relationship Id="rId10" Type="http://schemas.openxmlformats.org/officeDocument/2006/relationships/image" Target="../media/image37.png"/><Relationship Id="rId4" Type="http://schemas.openxmlformats.org/officeDocument/2006/relationships/image" Target="../media/image31.png"/><Relationship Id="rId9"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CA7A8-ABF8-4130-B205-B5514548D480}"/>
              </a:ext>
            </a:extLst>
          </p:cNvPr>
          <p:cNvSpPr>
            <a:spLocks noGrp="1"/>
          </p:cNvSpPr>
          <p:nvPr>
            <p:ph type="title"/>
          </p:nvPr>
        </p:nvSpPr>
        <p:spPr/>
        <p:txBody>
          <a:bodyPr/>
          <a:lstStyle/>
          <a:p>
            <a:r>
              <a:rPr lang="en-US" sz="4400" dirty="0"/>
              <a:t>REVISE </a:t>
            </a:r>
            <a:r>
              <a:rPr lang="en-US" sz="4400" dirty="0">
                <a:solidFill>
                  <a:srgbClr val="FF0000"/>
                </a:solidFill>
              </a:rPr>
              <a:t>SP</a:t>
            </a:r>
            <a:r>
              <a:rPr lang="en-US" sz="4400" dirty="0">
                <a:solidFill>
                  <a:srgbClr val="FFFF00"/>
                </a:solidFill>
              </a:rPr>
              <a:t>ANI</a:t>
            </a:r>
            <a:r>
              <a:rPr lang="en-US" sz="4400" dirty="0">
                <a:solidFill>
                  <a:srgbClr val="FF0000"/>
                </a:solidFill>
              </a:rPr>
              <a:t>SH</a:t>
            </a:r>
            <a:endParaRPr lang="ru-RU" sz="4400" dirty="0">
              <a:solidFill>
                <a:srgbClr val="FF0000"/>
              </a:solidFill>
            </a:endParaRPr>
          </a:p>
        </p:txBody>
      </p:sp>
      <p:sp>
        <p:nvSpPr>
          <p:cNvPr id="56" name="Text Placeholder 55">
            <a:extLst>
              <a:ext uri="{FF2B5EF4-FFF2-40B4-BE49-F238E27FC236}">
                <a16:creationId xmlns:a16="http://schemas.microsoft.com/office/drawing/2014/main" id="{83B7E261-F076-44C4-8CE3-CC57E5864834}"/>
              </a:ext>
            </a:extLst>
          </p:cNvPr>
          <p:cNvSpPr>
            <a:spLocks noGrp="1"/>
          </p:cNvSpPr>
          <p:nvPr>
            <p:ph type="body" sz="quarter" idx="36"/>
          </p:nvPr>
        </p:nvSpPr>
        <p:spPr/>
        <p:txBody>
          <a:bodyPr/>
          <a:lstStyle/>
          <a:p>
            <a:r>
              <a:rPr lang="en-US" dirty="0"/>
              <a:t>HOW</a:t>
            </a:r>
            <a:br>
              <a:rPr lang="en-US" dirty="0"/>
            </a:br>
            <a:r>
              <a:rPr lang="en-US" dirty="0"/>
              <a:t>TO</a:t>
            </a:r>
            <a:endParaRPr lang="ru-RU" dirty="0"/>
          </a:p>
        </p:txBody>
      </p:sp>
      <p:sp>
        <p:nvSpPr>
          <p:cNvPr id="3" name="Text Placeholder 2">
            <a:extLst>
              <a:ext uri="{FF2B5EF4-FFF2-40B4-BE49-F238E27FC236}">
                <a16:creationId xmlns:a16="http://schemas.microsoft.com/office/drawing/2014/main" id="{8C90DF30-AB8C-47BC-91D0-4F4C1606AD5E}"/>
              </a:ext>
            </a:extLst>
          </p:cNvPr>
          <p:cNvSpPr>
            <a:spLocks noGrp="1"/>
          </p:cNvSpPr>
          <p:nvPr>
            <p:ph type="body" sz="quarter" idx="10"/>
          </p:nvPr>
        </p:nvSpPr>
        <p:spPr>
          <a:xfrm>
            <a:off x="335476" y="2001713"/>
            <a:ext cx="1322510" cy="1151014"/>
          </a:xfrm>
        </p:spPr>
        <p:txBody>
          <a:bodyPr/>
          <a:lstStyle/>
          <a:p>
            <a:pPr algn="ctr"/>
            <a:r>
              <a:rPr lang="en-GB" sz="1100" dirty="0"/>
              <a:t>You can practise your writing on BBC Bitesize and you can also send messages to your friends in Spanish!</a:t>
            </a:r>
            <a:endParaRPr lang="ru-RU" sz="1100" dirty="0"/>
          </a:p>
        </p:txBody>
      </p:sp>
      <p:sp>
        <p:nvSpPr>
          <p:cNvPr id="5" name="Text Placeholder 4">
            <a:extLst>
              <a:ext uri="{FF2B5EF4-FFF2-40B4-BE49-F238E27FC236}">
                <a16:creationId xmlns:a16="http://schemas.microsoft.com/office/drawing/2014/main" id="{1EC11EC0-2D54-4EA3-A39B-10A154E6A6D0}"/>
              </a:ext>
            </a:extLst>
          </p:cNvPr>
          <p:cNvSpPr>
            <a:spLocks noGrp="1"/>
          </p:cNvSpPr>
          <p:nvPr>
            <p:ph type="body" sz="quarter" idx="12"/>
          </p:nvPr>
        </p:nvSpPr>
        <p:spPr>
          <a:xfrm>
            <a:off x="1932581" y="2145457"/>
            <a:ext cx="1386371" cy="1007270"/>
          </a:xfrm>
        </p:spPr>
        <p:txBody>
          <a:bodyPr/>
          <a:lstStyle/>
          <a:p>
            <a:pPr algn="ctr"/>
            <a:r>
              <a:rPr lang="en-US" sz="1100" dirty="0"/>
              <a:t>Listening to free Spanish podcasts (Coffee Break Spanish), Spanish music and watching TV shows in Spanish (Extra) are the best ways to improve your listening skills.</a:t>
            </a:r>
            <a:endParaRPr lang="ru-RU" sz="1100" dirty="0"/>
          </a:p>
        </p:txBody>
      </p:sp>
      <p:sp>
        <p:nvSpPr>
          <p:cNvPr id="6" name="Text Placeholder 5">
            <a:extLst>
              <a:ext uri="{FF2B5EF4-FFF2-40B4-BE49-F238E27FC236}">
                <a16:creationId xmlns:a16="http://schemas.microsoft.com/office/drawing/2014/main" id="{817A2E57-533F-4FDB-889C-8058C96388AE}"/>
              </a:ext>
            </a:extLst>
          </p:cNvPr>
          <p:cNvSpPr>
            <a:spLocks noGrp="1"/>
          </p:cNvSpPr>
          <p:nvPr>
            <p:ph type="body" sz="quarter" idx="13"/>
          </p:nvPr>
        </p:nvSpPr>
        <p:spPr>
          <a:xfrm>
            <a:off x="3593547" y="2215123"/>
            <a:ext cx="1322510" cy="1038166"/>
          </a:xfrm>
        </p:spPr>
        <p:txBody>
          <a:bodyPr/>
          <a:lstStyle/>
          <a:p>
            <a:pPr algn="ctr"/>
            <a:r>
              <a:rPr lang="en-GB" sz="1100" dirty="0"/>
              <a:t>Try to use Spanish as much as you can! Talking to your teachers in Spanish, teaching your friends and family or speaking out loud to yourself are really good ways to improve your speaking skills.</a:t>
            </a:r>
            <a:endParaRPr lang="ru-RU" sz="1100" dirty="0"/>
          </a:p>
        </p:txBody>
      </p:sp>
      <p:sp>
        <p:nvSpPr>
          <p:cNvPr id="4" name="Text Placeholder 3">
            <a:extLst>
              <a:ext uri="{FF2B5EF4-FFF2-40B4-BE49-F238E27FC236}">
                <a16:creationId xmlns:a16="http://schemas.microsoft.com/office/drawing/2014/main" id="{B5A58065-CE3F-4C57-A205-02F581617D2A}"/>
              </a:ext>
            </a:extLst>
          </p:cNvPr>
          <p:cNvSpPr>
            <a:spLocks noGrp="1"/>
          </p:cNvSpPr>
          <p:nvPr>
            <p:ph type="body" sz="quarter" idx="11"/>
          </p:nvPr>
        </p:nvSpPr>
        <p:spPr>
          <a:xfrm>
            <a:off x="5238641" y="2125074"/>
            <a:ext cx="1261760" cy="1080798"/>
          </a:xfrm>
        </p:spPr>
        <p:txBody>
          <a:bodyPr/>
          <a:lstStyle/>
          <a:p>
            <a:pPr algn="ctr"/>
            <a:r>
              <a:rPr lang="en-US" sz="1100" dirty="0"/>
              <a:t>Reading exposes you to loads of new words! You can read Spanish comic books, websites, blogs, online newspapers and adapted books! Also try reading out loud! </a:t>
            </a:r>
            <a:endParaRPr lang="ru-RU" sz="1100" dirty="0"/>
          </a:p>
        </p:txBody>
      </p:sp>
      <p:sp>
        <p:nvSpPr>
          <p:cNvPr id="11" name="Text Placeholder 10">
            <a:extLst>
              <a:ext uri="{FF2B5EF4-FFF2-40B4-BE49-F238E27FC236}">
                <a16:creationId xmlns:a16="http://schemas.microsoft.com/office/drawing/2014/main" id="{D597327B-DAD4-457A-BEF9-25D63F8C2BEE}"/>
              </a:ext>
            </a:extLst>
          </p:cNvPr>
          <p:cNvSpPr>
            <a:spLocks noGrp="1"/>
          </p:cNvSpPr>
          <p:nvPr>
            <p:ph type="body" sz="quarter" idx="18"/>
          </p:nvPr>
        </p:nvSpPr>
        <p:spPr>
          <a:xfrm>
            <a:off x="231477" y="1773668"/>
            <a:ext cx="1483200" cy="416000"/>
          </a:xfrm>
        </p:spPr>
        <p:txBody>
          <a:bodyPr/>
          <a:lstStyle/>
          <a:p>
            <a:r>
              <a:rPr lang="en-US" sz="1600" dirty="0"/>
              <a:t>WRITING</a:t>
            </a:r>
            <a:endParaRPr lang="ru-RU" sz="1600" dirty="0"/>
          </a:p>
        </p:txBody>
      </p:sp>
      <p:sp>
        <p:nvSpPr>
          <p:cNvPr id="13" name="Text Placeholder 12">
            <a:extLst>
              <a:ext uri="{FF2B5EF4-FFF2-40B4-BE49-F238E27FC236}">
                <a16:creationId xmlns:a16="http://schemas.microsoft.com/office/drawing/2014/main" id="{96265D20-C5E0-4D0E-B22B-6E3BFDF993DB}"/>
              </a:ext>
            </a:extLst>
          </p:cNvPr>
          <p:cNvSpPr>
            <a:spLocks noGrp="1"/>
          </p:cNvSpPr>
          <p:nvPr>
            <p:ph type="body" sz="quarter" idx="20"/>
          </p:nvPr>
        </p:nvSpPr>
        <p:spPr>
          <a:xfrm>
            <a:off x="1949822" y="1798529"/>
            <a:ext cx="1317254" cy="302229"/>
          </a:xfrm>
        </p:spPr>
        <p:txBody>
          <a:bodyPr/>
          <a:lstStyle/>
          <a:p>
            <a:r>
              <a:rPr lang="en-US" sz="1600" dirty="0"/>
              <a:t>LISTENING</a:t>
            </a:r>
            <a:endParaRPr lang="ru-RU" sz="1600" dirty="0"/>
          </a:p>
        </p:txBody>
      </p:sp>
      <p:sp>
        <p:nvSpPr>
          <p:cNvPr id="14" name="Text Placeholder 13">
            <a:extLst>
              <a:ext uri="{FF2B5EF4-FFF2-40B4-BE49-F238E27FC236}">
                <a16:creationId xmlns:a16="http://schemas.microsoft.com/office/drawing/2014/main" id="{312DC2AE-5044-4A23-A165-0742BC31E3AE}"/>
              </a:ext>
            </a:extLst>
          </p:cNvPr>
          <p:cNvSpPr>
            <a:spLocks noGrp="1"/>
          </p:cNvSpPr>
          <p:nvPr>
            <p:ph type="body" sz="quarter" idx="21"/>
          </p:nvPr>
        </p:nvSpPr>
        <p:spPr>
          <a:xfrm>
            <a:off x="3508686" y="1729457"/>
            <a:ext cx="1483200" cy="416000"/>
          </a:xfrm>
        </p:spPr>
        <p:txBody>
          <a:bodyPr/>
          <a:lstStyle/>
          <a:p>
            <a:r>
              <a:rPr lang="en-US" sz="1600" dirty="0"/>
              <a:t>SPEAKING</a:t>
            </a:r>
            <a:endParaRPr lang="ru-RU" sz="1600" dirty="0"/>
          </a:p>
        </p:txBody>
      </p:sp>
      <p:sp>
        <p:nvSpPr>
          <p:cNvPr id="12" name="Text Placeholder 11">
            <a:extLst>
              <a:ext uri="{FF2B5EF4-FFF2-40B4-BE49-F238E27FC236}">
                <a16:creationId xmlns:a16="http://schemas.microsoft.com/office/drawing/2014/main" id="{0A3BB328-E1AE-49F3-959D-D86A5BB2A893}"/>
              </a:ext>
            </a:extLst>
          </p:cNvPr>
          <p:cNvSpPr>
            <a:spLocks noGrp="1"/>
          </p:cNvSpPr>
          <p:nvPr>
            <p:ph type="body" sz="quarter" idx="19"/>
          </p:nvPr>
        </p:nvSpPr>
        <p:spPr>
          <a:xfrm>
            <a:off x="5127921" y="1752468"/>
            <a:ext cx="1483200" cy="416000"/>
          </a:xfrm>
        </p:spPr>
        <p:txBody>
          <a:bodyPr/>
          <a:lstStyle/>
          <a:p>
            <a:r>
              <a:rPr lang="en-US" sz="1600" dirty="0"/>
              <a:t>READING</a:t>
            </a:r>
            <a:endParaRPr lang="ru-RU" sz="1600" dirty="0"/>
          </a:p>
        </p:txBody>
      </p:sp>
      <p:sp>
        <p:nvSpPr>
          <p:cNvPr id="20" name="Text Placeholder 19">
            <a:extLst>
              <a:ext uri="{FF2B5EF4-FFF2-40B4-BE49-F238E27FC236}">
                <a16:creationId xmlns:a16="http://schemas.microsoft.com/office/drawing/2014/main" id="{6F7E1B58-5238-46CA-84EF-D6F53C63A0DF}"/>
              </a:ext>
            </a:extLst>
          </p:cNvPr>
          <p:cNvSpPr>
            <a:spLocks noGrp="1"/>
          </p:cNvSpPr>
          <p:nvPr>
            <p:ph type="body" sz="quarter" idx="27"/>
          </p:nvPr>
        </p:nvSpPr>
        <p:spPr>
          <a:xfrm>
            <a:off x="2247878" y="4830564"/>
            <a:ext cx="2384869" cy="347693"/>
          </a:xfrm>
        </p:spPr>
        <p:txBody>
          <a:bodyPr/>
          <a:lstStyle/>
          <a:p>
            <a:r>
              <a:rPr lang="en-US" dirty="0"/>
              <a:t>PRACTICE MAKES PERFECT!</a:t>
            </a:r>
          </a:p>
        </p:txBody>
      </p:sp>
      <p:sp>
        <p:nvSpPr>
          <p:cNvPr id="19" name="Text Placeholder 18">
            <a:extLst>
              <a:ext uri="{FF2B5EF4-FFF2-40B4-BE49-F238E27FC236}">
                <a16:creationId xmlns:a16="http://schemas.microsoft.com/office/drawing/2014/main" id="{40A26A96-E6C0-49B1-B2C7-367E1E0F0FC5}"/>
              </a:ext>
            </a:extLst>
          </p:cNvPr>
          <p:cNvSpPr>
            <a:spLocks noGrp="1"/>
          </p:cNvSpPr>
          <p:nvPr>
            <p:ph type="body" sz="quarter" idx="26"/>
          </p:nvPr>
        </p:nvSpPr>
        <p:spPr>
          <a:xfrm>
            <a:off x="2236565" y="5260636"/>
            <a:ext cx="2384869" cy="791582"/>
          </a:xfrm>
        </p:spPr>
        <p:txBody>
          <a:bodyPr/>
          <a:lstStyle/>
          <a:p>
            <a:r>
              <a:rPr lang="en-GB" sz="1200" b="1" dirty="0"/>
              <a:t>When learning a new language it is key to revise periodically the new words and structures learnt in order to transfer them from our short term memory to our long term memory </a:t>
            </a:r>
            <a:endParaRPr lang="ru-RU" sz="1200" b="1" dirty="0"/>
          </a:p>
        </p:txBody>
      </p:sp>
      <p:sp>
        <p:nvSpPr>
          <p:cNvPr id="15" name="Text Placeholder 14">
            <a:extLst>
              <a:ext uri="{FF2B5EF4-FFF2-40B4-BE49-F238E27FC236}">
                <a16:creationId xmlns:a16="http://schemas.microsoft.com/office/drawing/2014/main" id="{6FBC7ACE-41BF-4DD1-82FB-60DBD927CEC3}"/>
              </a:ext>
            </a:extLst>
          </p:cNvPr>
          <p:cNvSpPr>
            <a:spLocks noGrp="1"/>
          </p:cNvSpPr>
          <p:nvPr>
            <p:ph type="body" sz="quarter" idx="22"/>
          </p:nvPr>
        </p:nvSpPr>
        <p:spPr>
          <a:xfrm>
            <a:off x="237232" y="8543246"/>
            <a:ext cx="1477445" cy="416000"/>
          </a:xfrm>
        </p:spPr>
        <p:txBody>
          <a:bodyPr/>
          <a:lstStyle/>
          <a:p>
            <a:r>
              <a:rPr lang="en-US" sz="1400" dirty="0"/>
              <a:t>VOCABULARY</a:t>
            </a:r>
            <a:endParaRPr lang="ru-RU" sz="1400" dirty="0"/>
          </a:p>
        </p:txBody>
      </p:sp>
      <p:sp>
        <p:nvSpPr>
          <p:cNvPr id="17" name="Text Placeholder 16">
            <a:extLst>
              <a:ext uri="{FF2B5EF4-FFF2-40B4-BE49-F238E27FC236}">
                <a16:creationId xmlns:a16="http://schemas.microsoft.com/office/drawing/2014/main" id="{1311BD64-F862-4C85-8A6B-37D094B46EC2}"/>
              </a:ext>
            </a:extLst>
          </p:cNvPr>
          <p:cNvSpPr>
            <a:spLocks noGrp="1"/>
          </p:cNvSpPr>
          <p:nvPr>
            <p:ph type="body" sz="quarter" idx="24"/>
          </p:nvPr>
        </p:nvSpPr>
        <p:spPr>
          <a:xfrm>
            <a:off x="1893397" y="8571856"/>
            <a:ext cx="1483200" cy="416000"/>
          </a:xfrm>
        </p:spPr>
        <p:txBody>
          <a:bodyPr/>
          <a:lstStyle/>
          <a:p>
            <a:r>
              <a:rPr lang="en-US" sz="1600" dirty="0"/>
              <a:t>VERBS</a:t>
            </a:r>
            <a:endParaRPr lang="ru-RU" sz="1600" dirty="0"/>
          </a:p>
        </p:txBody>
      </p:sp>
      <p:sp>
        <p:nvSpPr>
          <p:cNvPr id="18" name="Text Placeholder 17">
            <a:extLst>
              <a:ext uri="{FF2B5EF4-FFF2-40B4-BE49-F238E27FC236}">
                <a16:creationId xmlns:a16="http://schemas.microsoft.com/office/drawing/2014/main" id="{9F49BD41-5F0B-49E8-AF7C-6FE6299E9CD2}"/>
              </a:ext>
            </a:extLst>
          </p:cNvPr>
          <p:cNvSpPr>
            <a:spLocks noGrp="1"/>
          </p:cNvSpPr>
          <p:nvPr>
            <p:ph type="body" sz="quarter" idx="25"/>
          </p:nvPr>
        </p:nvSpPr>
        <p:spPr>
          <a:xfrm>
            <a:off x="3509424" y="8571177"/>
            <a:ext cx="1483200" cy="416000"/>
          </a:xfrm>
        </p:spPr>
        <p:txBody>
          <a:bodyPr/>
          <a:lstStyle/>
          <a:p>
            <a:r>
              <a:rPr lang="en-US" sz="1600" dirty="0"/>
              <a:t>OPINIONS</a:t>
            </a:r>
            <a:endParaRPr lang="ru-RU" sz="1600" dirty="0"/>
          </a:p>
        </p:txBody>
      </p:sp>
      <p:sp>
        <p:nvSpPr>
          <p:cNvPr id="7" name="Text Placeholder 6">
            <a:extLst>
              <a:ext uri="{FF2B5EF4-FFF2-40B4-BE49-F238E27FC236}">
                <a16:creationId xmlns:a16="http://schemas.microsoft.com/office/drawing/2014/main" id="{3566C738-D968-418F-8856-EF4E76E999DB}"/>
              </a:ext>
            </a:extLst>
          </p:cNvPr>
          <p:cNvSpPr>
            <a:spLocks noGrp="1"/>
          </p:cNvSpPr>
          <p:nvPr>
            <p:ph type="body" sz="quarter" idx="14"/>
          </p:nvPr>
        </p:nvSpPr>
        <p:spPr>
          <a:xfrm>
            <a:off x="282903" y="6921074"/>
            <a:ext cx="1380347" cy="1315762"/>
          </a:xfrm>
        </p:spPr>
        <p:txBody>
          <a:bodyPr/>
          <a:lstStyle/>
          <a:p>
            <a:pPr algn="ctr"/>
            <a:r>
              <a:rPr lang="en-US" sz="1100" dirty="0"/>
              <a:t>Quizlet is a great way to </a:t>
            </a:r>
            <a:r>
              <a:rPr lang="en-US" sz="1100" dirty="0" err="1"/>
              <a:t>practise</a:t>
            </a:r>
            <a:r>
              <a:rPr lang="en-US" sz="1100" dirty="0"/>
              <a:t> vocabulary in a very interactive and fun way!10 minutes of Quizlet twice a week is the ideal amount of time for you to use this tool!</a:t>
            </a:r>
            <a:endParaRPr lang="ru-RU" sz="1100" dirty="0"/>
          </a:p>
        </p:txBody>
      </p:sp>
      <p:sp>
        <p:nvSpPr>
          <p:cNvPr id="9" name="Text Placeholder 8">
            <a:extLst>
              <a:ext uri="{FF2B5EF4-FFF2-40B4-BE49-F238E27FC236}">
                <a16:creationId xmlns:a16="http://schemas.microsoft.com/office/drawing/2014/main" id="{6744FA19-886F-400B-8F4B-304605162AB0}"/>
              </a:ext>
            </a:extLst>
          </p:cNvPr>
          <p:cNvSpPr>
            <a:spLocks noGrp="1"/>
          </p:cNvSpPr>
          <p:nvPr>
            <p:ph type="body" sz="quarter" idx="16"/>
          </p:nvPr>
        </p:nvSpPr>
        <p:spPr>
          <a:xfrm>
            <a:off x="1993700" y="7016188"/>
            <a:ext cx="1273375" cy="1125534"/>
          </a:xfrm>
        </p:spPr>
        <p:txBody>
          <a:bodyPr/>
          <a:lstStyle/>
          <a:p>
            <a:pPr algn="ctr"/>
            <a:r>
              <a:rPr lang="en-US" sz="1100" dirty="0"/>
              <a:t>Draw tables, make revision posters to practice verb conjugation for different tenses, or listen to songs from </a:t>
            </a:r>
            <a:r>
              <a:rPr lang="en-US" sz="1100" dirty="0" err="1"/>
              <a:t>Youtube</a:t>
            </a:r>
            <a:r>
              <a:rPr lang="en-US" sz="1100" dirty="0"/>
              <a:t>, just as we do in lessons!</a:t>
            </a:r>
            <a:endParaRPr lang="ru-RU" sz="1100" dirty="0"/>
          </a:p>
        </p:txBody>
      </p:sp>
      <p:sp>
        <p:nvSpPr>
          <p:cNvPr id="10" name="Text Placeholder 9">
            <a:extLst>
              <a:ext uri="{FF2B5EF4-FFF2-40B4-BE49-F238E27FC236}">
                <a16:creationId xmlns:a16="http://schemas.microsoft.com/office/drawing/2014/main" id="{B5A1FC36-9475-4B00-93FA-42D000222D7C}"/>
              </a:ext>
            </a:extLst>
          </p:cNvPr>
          <p:cNvSpPr>
            <a:spLocks noGrp="1"/>
          </p:cNvSpPr>
          <p:nvPr>
            <p:ph type="body" sz="quarter" idx="17"/>
          </p:nvPr>
        </p:nvSpPr>
        <p:spPr>
          <a:xfrm>
            <a:off x="3662911" y="7016188"/>
            <a:ext cx="1174750" cy="1103723"/>
          </a:xfrm>
        </p:spPr>
        <p:txBody>
          <a:bodyPr/>
          <a:lstStyle/>
          <a:p>
            <a:pPr algn="ctr"/>
            <a:r>
              <a:rPr lang="en-US" sz="1100" dirty="0"/>
              <a:t>You can </a:t>
            </a:r>
            <a:r>
              <a:rPr lang="en-US" sz="1100" dirty="0" err="1"/>
              <a:t>practise</a:t>
            </a:r>
            <a:r>
              <a:rPr lang="en-US" sz="1100" dirty="0"/>
              <a:t> expressing opinions and justifications by using sentence builders and by also using ‘</a:t>
            </a:r>
            <a:r>
              <a:rPr lang="en-US" sz="1100" dirty="0" err="1"/>
              <a:t>Copy,Cover</a:t>
            </a:r>
            <a:r>
              <a:rPr lang="en-US" sz="1100" dirty="0"/>
              <a:t>, Write, Check’.</a:t>
            </a:r>
            <a:endParaRPr lang="ru-RU" sz="1100" dirty="0"/>
          </a:p>
        </p:txBody>
      </p:sp>
      <p:sp>
        <p:nvSpPr>
          <p:cNvPr id="8" name="Text Placeholder 7">
            <a:extLst>
              <a:ext uri="{FF2B5EF4-FFF2-40B4-BE49-F238E27FC236}">
                <a16:creationId xmlns:a16="http://schemas.microsoft.com/office/drawing/2014/main" id="{4BE9F4AE-6660-47E7-9A2C-E221974BEFC0}"/>
              </a:ext>
            </a:extLst>
          </p:cNvPr>
          <p:cNvSpPr>
            <a:spLocks noGrp="1"/>
          </p:cNvSpPr>
          <p:nvPr>
            <p:ph type="body" sz="quarter" idx="15"/>
          </p:nvPr>
        </p:nvSpPr>
        <p:spPr>
          <a:xfrm>
            <a:off x="5250955" y="7050375"/>
            <a:ext cx="1249446" cy="1103723"/>
          </a:xfrm>
        </p:spPr>
        <p:txBody>
          <a:bodyPr/>
          <a:lstStyle/>
          <a:p>
            <a:pPr algn="ctr"/>
            <a:r>
              <a:rPr lang="en-US" sz="1100" dirty="0"/>
              <a:t>Connectives are really important to create extended sentences. </a:t>
            </a:r>
            <a:r>
              <a:rPr lang="en-US" sz="1100" dirty="0" err="1"/>
              <a:t>Practise</a:t>
            </a:r>
            <a:r>
              <a:rPr lang="en-US" sz="1100" dirty="0"/>
              <a:t> connectives using sentence builders and translation booklets and by making flashcards.</a:t>
            </a:r>
            <a:endParaRPr lang="ru-RU" sz="1100" dirty="0"/>
          </a:p>
        </p:txBody>
      </p:sp>
      <p:pic>
        <p:nvPicPr>
          <p:cNvPr id="1042" name="Picture 18" descr="See the source image">
            <a:extLst>
              <a:ext uri="{FF2B5EF4-FFF2-40B4-BE49-F238E27FC236}">
                <a16:creationId xmlns:a16="http://schemas.microsoft.com/office/drawing/2014/main" id="{F6D33D8D-4CE1-4BE4-9657-A002806DFAF6}"/>
              </a:ext>
            </a:extLst>
          </p:cNvPr>
          <p:cNvPicPr>
            <a:picLocks noGrp="1" noChangeAspect="1" noChangeArrowheads="1"/>
          </p:cNvPicPr>
          <p:nvPr>
            <p:ph type="pic" sz="quarter" idx="29"/>
          </p:nvPr>
        </p:nvPicPr>
        <p:blipFill>
          <a:blip r:embed="rId2">
            <a:extLst>
              <a:ext uri="{28A0092B-C50C-407E-A947-70E740481C1C}">
                <a14:useLocalDpi xmlns:a14="http://schemas.microsoft.com/office/drawing/2010/main" val="0"/>
              </a:ext>
            </a:extLst>
          </a:blip>
          <a:srcRect/>
          <a:stretch>
            <a:fillRect/>
          </a:stretch>
        </p:blipFill>
        <p:spPr bwMode="auto">
          <a:xfrm>
            <a:off x="2316806" y="1344602"/>
            <a:ext cx="571286" cy="57128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See the source image">
            <a:extLst>
              <a:ext uri="{FF2B5EF4-FFF2-40B4-BE49-F238E27FC236}">
                <a16:creationId xmlns:a16="http://schemas.microsoft.com/office/drawing/2014/main" id="{558B75FD-0335-4246-8E07-DD33AABDCFC5}"/>
              </a:ext>
            </a:extLst>
          </p:cNvPr>
          <p:cNvPicPr>
            <a:picLocks noGrp="1" noChangeAspect="1" noChangeArrowheads="1"/>
          </p:cNvPicPr>
          <p:nvPr>
            <p:ph type="pic" sz="quarter" idx="30"/>
          </p:nvPr>
        </p:nvPicPr>
        <p:blipFill>
          <a:blip r:embed="rId3">
            <a:extLst>
              <a:ext uri="{28A0092B-C50C-407E-A947-70E740481C1C}">
                <a14:useLocalDpi xmlns:a14="http://schemas.microsoft.com/office/drawing/2010/main" val="0"/>
              </a:ext>
            </a:extLst>
          </a:blip>
          <a:srcRect/>
          <a:stretch>
            <a:fillRect/>
          </a:stretch>
        </p:blipFill>
        <p:spPr bwMode="auto">
          <a:xfrm>
            <a:off x="3912802" y="1311585"/>
            <a:ext cx="571286" cy="57128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See the source image">
            <a:extLst>
              <a:ext uri="{FF2B5EF4-FFF2-40B4-BE49-F238E27FC236}">
                <a16:creationId xmlns:a16="http://schemas.microsoft.com/office/drawing/2014/main" id="{6167009E-E32B-42D2-96EB-7C7CAE41A020}"/>
              </a:ext>
            </a:extLst>
          </p:cNvPr>
          <p:cNvPicPr>
            <a:picLocks noGrp="1" noChangeAspect="1" noChangeArrowheads="1"/>
          </p:cNvPicPr>
          <p:nvPr>
            <p:ph type="pic" sz="quarter" idx="31"/>
          </p:nvPr>
        </p:nvPicPr>
        <p:blipFill>
          <a:blip r:embed="rId4">
            <a:extLst>
              <a:ext uri="{28A0092B-C50C-407E-A947-70E740481C1C}">
                <a14:useLocalDpi xmlns:a14="http://schemas.microsoft.com/office/drawing/2010/main" val="0"/>
              </a:ext>
            </a:extLst>
          </a:blip>
          <a:srcRect/>
          <a:stretch>
            <a:fillRect/>
          </a:stretch>
        </p:blipFill>
        <p:spPr bwMode="auto">
          <a:xfrm>
            <a:off x="5612481" y="1366364"/>
            <a:ext cx="514080" cy="514079"/>
          </a:xfrm>
          <a:prstGeom prst="rect">
            <a:avLst/>
          </a:prstGeom>
          <a:noFill/>
          <a:extLst>
            <a:ext uri="{909E8E84-426E-40DD-AFC4-6F175D3DCCD1}">
              <a14:hiddenFill xmlns:a14="http://schemas.microsoft.com/office/drawing/2010/main">
                <a:solidFill>
                  <a:srgbClr val="FFFFFF"/>
                </a:solidFill>
              </a14:hiddenFill>
            </a:ext>
          </a:extLst>
        </p:spPr>
      </p:pic>
      <p:sp>
        <p:nvSpPr>
          <p:cNvPr id="39" name="Text Placeholder 38">
            <a:extLst>
              <a:ext uri="{FF2B5EF4-FFF2-40B4-BE49-F238E27FC236}">
                <a16:creationId xmlns:a16="http://schemas.microsoft.com/office/drawing/2014/main" id="{4C81981A-EFA7-485E-81D3-4FC12B0B6EEC}"/>
              </a:ext>
            </a:extLst>
          </p:cNvPr>
          <p:cNvSpPr>
            <a:spLocks noGrp="1"/>
          </p:cNvSpPr>
          <p:nvPr>
            <p:ph type="body" sz="quarter" idx="23"/>
          </p:nvPr>
        </p:nvSpPr>
        <p:spPr>
          <a:xfrm>
            <a:off x="5014355" y="8571177"/>
            <a:ext cx="1694789" cy="416000"/>
          </a:xfrm>
        </p:spPr>
        <p:txBody>
          <a:bodyPr/>
          <a:lstStyle/>
          <a:p>
            <a:r>
              <a:rPr lang="en-GB" sz="1600" dirty="0"/>
              <a:t>CONNECTIVES</a:t>
            </a:r>
          </a:p>
        </p:txBody>
      </p:sp>
      <p:pic>
        <p:nvPicPr>
          <p:cNvPr id="65" name="Picture 24" descr="See the source image">
            <a:extLst>
              <a:ext uri="{FF2B5EF4-FFF2-40B4-BE49-F238E27FC236}">
                <a16:creationId xmlns:a16="http://schemas.microsoft.com/office/drawing/2014/main" id="{E98AA218-679A-41D6-912B-D81AF11A0682}"/>
              </a:ext>
            </a:extLst>
          </p:cNvPr>
          <p:cNvPicPr>
            <a:picLocks noGrp="1" noChangeAspect="1" noChangeArrowheads="1"/>
          </p:cNvPicPr>
          <p:nvPr>
            <p:ph type="pic" sz="quarter" idx="28"/>
          </p:nvPr>
        </p:nvPicPr>
        <p:blipFill>
          <a:blip r:embed="rId5">
            <a:extLst>
              <a:ext uri="{28A0092B-C50C-407E-A947-70E740481C1C}">
                <a14:useLocalDpi xmlns:a14="http://schemas.microsoft.com/office/drawing/2010/main" val="0"/>
              </a:ext>
            </a:extLst>
          </a:blip>
          <a:srcRect/>
          <a:stretch>
            <a:fillRect/>
          </a:stretch>
        </p:blipFill>
        <p:spPr bwMode="auto">
          <a:xfrm>
            <a:off x="731440" y="1398587"/>
            <a:ext cx="449584" cy="449584"/>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14" descr="See the source image">
            <a:extLst>
              <a:ext uri="{FF2B5EF4-FFF2-40B4-BE49-F238E27FC236}">
                <a16:creationId xmlns:a16="http://schemas.microsoft.com/office/drawing/2014/main" id="{A022D438-4563-45AD-8CAD-3D186EEAF179}"/>
              </a:ext>
            </a:extLst>
          </p:cNvPr>
          <p:cNvPicPr>
            <a:picLocks noGrp="1" noChangeAspect="1" noChangeArrowheads="1"/>
          </p:cNvPicPr>
          <p:nvPr>
            <p:ph type="pic" sz="quarter" idx="32"/>
          </p:nvPr>
        </p:nvPicPr>
        <p:blipFill>
          <a:blip r:embed="rId6">
            <a:extLst>
              <a:ext uri="{28A0092B-C50C-407E-A947-70E740481C1C}">
                <a14:useLocalDpi xmlns:a14="http://schemas.microsoft.com/office/drawing/2010/main" val="0"/>
              </a:ext>
            </a:extLst>
          </a:blip>
          <a:srcRect/>
          <a:stretch>
            <a:fillRect/>
          </a:stretch>
        </p:blipFill>
        <p:spPr bwMode="auto">
          <a:xfrm>
            <a:off x="724953" y="8141722"/>
            <a:ext cx="487927" cy="487928"/>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See the source image">
            <a:extLst>
              <a:ext uri="{FF2B5EF4-FFF2-40B4-BE49-F238E27FC236}">
                <a16:creationId xmlns:a16="http://schemas.microsoft.com/office/drawing/2014/main" id="{A423563E-C436-4F32-A18E-69AB1DF2C7E3}"/>
              </a:ext>
            </a:extLst>
          </p:cNvPr>
          <p:cNvPicPr>
            <a:picLocks noGrp="1" noChangeAspect="1" noChangeArrowheads="1"/>
          </p:cNvPicPr>
          <p:nvPr>
            <p:ph type="pic" sz="quarter" idx="33"/>
          </p:nvPr>
        </p:nvPicPr>
        <p:blipFill>
          <a:blip r:embed="rId7">
            <a:extLst>
              <a:ext uri="{28A0092B-C50C-407E-A947-70E740481C1C}">
                <a14:useLocalDpi xmlns:a14="http://schemas.microsoft.com/office/drawing/2010/main" val="0"/>
              </a:ext>
            </a:extLst>
          </a:blip>
          <a:srcRect/>
          <a:stretch>
            <a:fillRect/>
          </a:stretch>
        </p:blipFill>
        <p:spPr bwMode="auto">
          <a:xfrm>
            <a:off x="2394448" y="8224101"/>
            <a:ext cx="416001" cy="4160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See the source image">
            <a:extLst>
              <a:ext uri="{FF2B5EF4-FFF2-40B4-BE49-F238E27FC236}">
                <a16:creationId xmlns:a16="http://schemas.microsoft.com/office/drawing/2014/main" id="{154B92D9-4146-4E37-8897-C12AC9DBB783}"/>
              </a:ext>
            </a:extLst>
          </p:cNvPr>
          <p:cNvPicPr>
            <a:picLocks noGrp="1" noChangeAspect="1" noChangeArrowheads="1"/>
          </p:cNvPicPr>
          <p:nvPr>
            <p:ph type="pic" sz="quarter" idx="34"/>
          </p:nvPr>
        </p:nvPicPr>
        <p:blipFill>
          <a:blip r:embed="rId8">
            <a:extLst>
              <a:ext uri="{28A0092B-C50C-407E-A947-70E740481C1C}">
                <a14:useLocalDpi xmlns:a14="http://schemas.microsoft.com/office/drawing/2010/main" val="0"/>
              </a:ext>
            </a:extLst>
          </a:blip>
          <a:srcRect/>
          <a:stretch>
            <a:fillRect/>
          </a:stretch>
        </p:blipFill>
        <p:spPr bwMode="auto">
          <a:xfrm>
            <a:off x="4047553" y="8200238"/>
            <a:ext cx="467964" cy="467963"/>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See the source image">
            <a:extLst>
              <a:ext uri="{FF2B5EF4-FFF2-40B4-BE49-F238E27FC236}">
                <a16:creationId xmlns:a16="http://schemas.microsoft.com/office/drawing/2014/main" id="{AABF1B9E-EE2F-41BD-BE18-9179C483411B}"/>
              </a:ext>
            </a:extLst>
          </p:cNvPr>
          <p:cNvPicPr>
            <a:picLocks noGrp="1" noChangeAspect="1" noChangeArrowheads="1"/>
          </p:cNvPicPr>
          <p:nvPr>
            <p:ph type="pic" sz="quarter" idx="35"/>
          </p:nvPr>
        </p:nvPicPr>
        <p:blipFill>
          <a:blip r:embed="rId9">
            <a:extLst>
              <a:ext uri="{28A0092B-C50C-407E-A947-70E740481C1C}">
                <a14:useLocalDpi xmlns:a14="http://schemas.microsoft.com/office/drawing/2010/main" val="0"/>
              </a:ext>
            </a:extLst>
          </a:blip>
          <a:srcRect t="51" b="51"/>
          <a:stretch>
            <a:fillRect/>
          </a:stretch>
        </p:blipFill>
        <p:spPr bwMode="auto">
          <a:xfrm>
            <a:off x="5645122" y="8193202"/>
            <a:ext cx="459582" cy="459581"/>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See the source image">
            <a:extLst>
              <a:ext uri="{FF2B5EF4-FFF2-40B4-BE49-F238E27FC236}">
                <a16:creationId xmlns:a16="http://schemas.microsoft.com/office/drawing/2014/main" id="{56545008-2E53-424B-9FFC-676AADBD1E8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23671" y="3967409"/>
            <a:ext cx="833281" cy="774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325867"/>
      </p:ext>
    </p:extLst>
  </p:cSld>
  <p:clrMapOvr>
    <a:masterClrMapping/>
  </p:clrMapOvr>
</p:sld>
</file>

<file path=ppt/theme/theme1.xml><?xml version="1.0" encoding="utf-8"?>
<a:theme xmlns:a="http://schemas.openxmlformats.org/drawingml/2006/main" name="Office Theme">
  <a:themeElements>
    <a:clrScheme name="Custom 14">
      <a:dk1>
        <a:srgbClr val="F58A1F"/>
      </a:dk1>
      <a:lt1>
        <a:srgbClr val="FFFFFF"/>
      </a:lt1>
      <a:dk2>
        <a:srgbClr val="E1C300"/>
      </a:dk2>
      <a:lt2>
        <a:srgbClr val="E4575E"/>
      </a:lt2>
      <a:accent1>
        <a:srgbClr val="8FD7BE"/>
      </a:accent1>
      <a:accent2>
        <a:srgbClr val="9E84BB"/>
      </a:accent2>
      <a:accent3>
        <a:srgbClr val="6C70C6"/>
      </a:accent3>
      <a:accent4>
        <a:srgbClr val="4D82BF"/>
      </a:accent4>
      <a:accent5>
        <a:srgbClr val="009CC2"/>
      </a:accent5>
      <a:accent6>
        <a:srgbClr val="9BC100"/>
      </a:accent6>
      <a:hlink>
        <a:srgbClr val="000000"/>
      </a:hlink>
      <a:folHlink>
        <a:srgbClr val="000000"/>
      </a:folHlink>
    </a:clrScheme>
    <a:fontScheme name="Custom 7">
      <a:majorFont>
        <a:latin typeface="Bookman Old Style"/>
        <a:ea typeface=""/>
        <a:cs typeface=""/>
      </a:majorFont>
      <a:minorFont>
        <a:latin typeface="Arial Narrow"/>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44594937_win32_fixed.potx" id="{BE3F594B-3B73-418E-AB5F-BF51F6A04335}" vid="{4A199DF4-2C8A-45D4-8913-4EB35AA155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Financial infographics poster</Template>
  <TotalTime>204</TotalTime>
  <Words>280</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Bookman Old Style</vt:lpstr>
      <vt:lpstr>Calibri</vt:lpstr>
      <vt:lpstr>Office Theme</vt:lpstr>
      <vt:lpstr>REVISE SPANISH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REVISE SPANISH</dc:title>
  <dc:creator>Juan Cancelo Gnavi</dc:creator>
  <cp:lastModifiedBy>Sarah Bartlett</cp:lastModifiedBy>
  <cp:revision>5</cp:revision>
  <dcterms:created xsi:type="dcterms:W3CDTF">2022-02-16T10:44:08Z</dcterms:created>
  <dcterms:modified xsi:type="dcterms:W3CDTF">2022-02-18T15:20:26Z</dcterms:modified>
</cp:coreProperties>
</file>