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B283-7B7E-D4A1-2D2B-2C44E9FE5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77FC9-B4E0-9DE7-C266-FDDECF11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BF42-DA28-3A25-8B9B-CA0B1AC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A329-F90D-10E4-2B58-EF0D994F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41FE1-7586-6F46-1153-20884B5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1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2CAF-9955-6DBA-1D1F-70A0E3CE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4CD9C-FACB-A081-0D52-0D9485569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4A11D-43C1-16D6-90A4-4FF2DB95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A169-7968-1262-D4E0-F7B178FC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030B-969F-303F-72E5-FD1A5705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5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A679F-25EF-B14C-27B6-1D6B39FEE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8C0DE-A50A-2374-19D0-CB97CE21E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4BE54-AFFE-D306-AEE4-097326DE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1E146-4B32-5E31-029F-70BE62E2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7B4D-48C0-528F-9817-8F6CADCE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9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8E47-9AE6-6C73-2DA7-E5E3E881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8052-FBAD-40F5-1F6B-E5965591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3D032-C22C-D032-980C-3EE6AB3C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FB7A2-1BC2-FA38-CA86-AA5A4037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8714-2D01-7C5C-5CCB-586FFD11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8A0D-8B56-8E4D-8D1F-82BBF518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90496-887A-8FCE-94E6-39DE163BE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25CE-1AF0-3DF9-CE6D-BAC9D05E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FAA9-D937-BDD7-724C-9863485C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B773-D146-E60F-0BDC-73729416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0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90AA-09BC-7E59-5655-C05B4640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0DBE-41F1-801C-AA21-FAC8A8318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8CDD9-A928-CC20-3FD8-A90472A52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18BB9-4811-0C04-C276-54E17575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F3C7D-675C-5C86-318D-6360C678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DE798-301D-A00E-A092-4D0172F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9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8C1E-604D-D94F-5107-27B741A1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176BC-2E6A-C794-BB8E-9A0E2CEC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FDC1A-74BE-A1D4-120D-758DA4546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BD922-19C4-DD7C-5170-1CD864072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6CD4C-9692-8DF3-78BA-55710CEC1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3C24B2-156D-0DB7-E590-323F3D60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C870A-D70A-8A29-5035-12369B1B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0DF8B-51BD-D6A0-DBE0-34FEC412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E337-81C9-1086-FE1A-0CD42F13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266A7-6FB3-94F3-D3B7-361C6441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50AFF-B2CC-6664-0147-FE9EC3AE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2537-900A-1156-3DB3-D0441BBA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E666C-C8D0-ABD7-709C-F0E92398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C2FB2-5501-A790-4192-1BE41453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7FE1C-F3D4-D4FB-B26D-ADEE04B3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1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CA88-ED3C-2328-58FA-7A2EAFBD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C1A9-3CF6-4EE2-2878-B4E5AB2B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8F34-A668-8097-6E00-962D67F07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9BB96-2850-AD1A-17DE-F2C735FF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DC8D-3CBC-D075-1C80-CF195971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F0C6-B8E7-814F-BE85-05A3E8AF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1366-865B-C87E-1B23-5B79DE0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FE8C5-868D-E4EC-9459-1108F33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CA93B-19B5-9150-4B62-A2E3C4E9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E690B-8849-5293-ADB4-D9AE7FFB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11E59-1681-1F5F-B28A-66F419E7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5C900-8244-756A-1941-1AD8E248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35591-DAE1-88DF-4E91-FBAF677A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1B72-C3D4-B05D-6944-CC630470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79E2-5488-946A-0A44-D31E5091B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3A628-8ED1-4F6E-98B2-8209292200F4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8F68-3A1E-CF04-5329-844ED44D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A06C-9FC7-047E-481A-C573221D3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BFB2EB-6E53-4296-AFAD-9DF9479F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cid:8F41B0A7-4DEF-48CD-9018-02C51D22D9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3DBA-1716-E4CE-1F9D-1B058F4AC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6637" y="701748"/>
            <a:ext cx="13067414" cy="264750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Meet the Corby</a:t>
            </a:r>
            <a:br>
              <a:rPr lang="en-GB" sz="4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GB" sz="4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Mental Health Support Team (MHST)</a:t>
            </a:r>
            <a:br>
              <a:rPr lang="en-GB" sz="6000" b="1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AC2420-70ED-8971-B003-33AFD96AB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9" t="32093" r="25886" b="55807"/>
          <a:stretch/>
        </p:blipFill>
        <p:spPr bwMode="auto">
          <a:xfrm>
            <a:off x="11996" y="5429644"/>
            <a:ext cx="966199" cy="14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edia-exp1.licdn.com/dms/image/C560BAQFfMZB_0tc...">
            <a:extLst>
              <a:ext uri="{FF2B5EF4-FFF2-40B4-BE49-F238E27FC236}">
                <a16:creationId xmlns:a16="http://schemas.microsoft.com/office/drawing/2014/main" id="{CE395BE7-959C-DD60-4EAE-02BB0DC72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9" b="37922"/>
          <a:stretch/>
        </p:blipFill>
        <p:spPr bwMode="auto">
          <a:xfrm>
            <a:off x="9627978" y="-6490"/>
            <a:ext cx="2564022" cy="10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B02E1-B1D3-1BDA-E625-2B82D41F4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35" y="2879017"/>
            <a:ext cx="1436710" cy="18691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B7FAD-1192-BC6B-E457-1137290F0E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/>
          <a:stretch/>
        </p:blipFill>
        <p:spPr bwMode="auto">
          <a:xfrm>
            <a:off x="2799824" y="2889188"/>
            <a:ext cx="1552070" cy="1858988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EC415-DCED-11F5-6012-4F55161C0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070" y="2879017"/>
            <a:ext cx="1360287" cy="189736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2F8AD9-0A4D-2AB7-35F0-CB99A66EE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979" y="2889188"/>
            <a:ext cx="1443006" cy="18691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26" name="Picture 1" descr="Inline image">
            <a:extLst>
              <a:ext uri="{FF2B5EF4-FFF2-40B4-BE49-F238E27FC236}">
                <a16:creationId xmlns:a16="http://schemas.microsoft.com/office/drawing/2014/main" id="{A72203EB-C3A5-2D1D-1FC6-CC0930BC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9" b="24702"/>
          <a:stretch>
            <a:fillRect/>
          </a:stretch>
        </p:blipFill>
        <p:spPr bwMode="auto">
          <a:xfrm>
            <a:off x="9355510" y="2879017"/>
            <a:ext cx="1539404" cy="185898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taking a selfie&#10;&#10;Description automatically generated">
            <a:extLst>
              <a:ext uri="{FF2B5EF4-FFF2-40B4-BE49-F238E27FC236}">
                <a16:creationId xmlns:a16="http://schemas.microsoft.com/office/drawing/2014/main" id="{6B5EC81E-ECDB-99A5-9DA9-7D5391920C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26" y="2879017"/>
            <a:ext cx="1618334" cy="18691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EAE2C-84AE-231A-43BE-50D0512C0B6F}"/>
              </a:ext>
            </a:extLst>
          </p:cNvPr>
          <p:cNvSpPr txBox="1"/>
          <p:nvPr/>
        </p:nvSpPr>
        <p:spPr>
          <a:xfrm>
            <a:off x="1378060" y="4844869"/>
            <a:ext cx="1092260" cy="584775"/>
          </a:xfrm>
          <a:prstGeom prst="rect">
            <a:avLst/>
          </a:prstGeom>
          <a:gradFill flip="none" rotWithShape="1">
            <a:gsLst>
              <a:gs pos="0">
                <a:srgbClr val="7F41A1">
                  <a:tint val="66000"/>
                  <a:satMod val="160000"/>
                </a:srgbClr>
              </a:gs>
              <a:gs pos="50000">
                <a:srgbClr val="7F41A1">
                  <a:tint val="44500"/>
                  <a:satMod val="160000"/>
                </a:srgbClr>
              </a:gs>
              <a:gs pos="100000">
                <a:srgbClr val="7F41A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6F87E-4ABA-C512-4DA1-10CAA70C843F}"/>
              </a:ext>
            </a:extLst>
          </p:cNvPr>
          <p:cNvSpPr txBox="1"/>
          <p:nvPr/>
        </p:nvSpPr>
        <p:spPr>
          <a:xfrm>
            <a:off x="2986653" y="4844869"/>
            <a:ext cx="1178412" cy="599814"/>
          </a:xfrm>
          <a:prstGeom prst="rect">
            <a:avLst/>
          </a:prstGeom>
          <a:gradFill flip="none" rotWithShape="1">
            <a:gsLst>
              <a:gs pos="0">
                <a:srgbClr val="00A6A2">
                  <a:tint val="66000"/>
                  <a:satMod val="160000"/>
                </a:srgbClr>
              </a:gs>
              <a:gs pos="50000">
                <a:srgbClr val="00A6A2">
                  <a:tint val="44500"/>
                  <a:satMod val="160000"/>
                </a:srgbClr>
              </a:gs>
              <a:gs pos="100000">
                <a:srgbClr val="00A6A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Jaymee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1D3D2-11F6-5A3D-CE7B-A64F8E11FDC3}"/>
              </a:ext>
            </a:extLst>
          </p:cNvPr>
          <p:cNvSpPr txBox="1"/>
          <p:nvPr/>
        </p:nvSpPr>
        <p:spPr>
          <a:xfrm>
            <a:off x="4693597" y="4859908"/>
            <a:ext cx="1092260" cy="584775"/>
          </a:xfrm>
          <a:prstGeom prst="rect">
            <a:avLst/>
          </a:prstGeom>
          <a:gradFill flip="none" rotWithShape="1">
            <a:gsLst>
              <a:gs pos="0">
                <a:srgbClr val="7F41A1">
                  <a:tint val="66000"/>
                  <a:satMod val="160000"/>
                </a:srgbClr>
              </a:gs>
              <a:gs pos="50000">
                <a:srgbClr val="7F41A1">
                  <a:tint val="44500"/>
                  <a:satMod val="160000"/>
                </a:srgbClr>
              </a:gs>
              <a:gs pos="100000">
                <a:srgbClr val="7F41A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Chelsea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4E2BBA-F1CD-81F8-7DC7-7C8E6CE91F2E}"/>
              </a:ext>
            </a:extLst>
          </p:cNvPr>
          <p:cNvSpPr txBox="1"/>
          <p:nvPr/>
        </p:nvSpPr>
        <p:spPr>
          <a:xfrm>
            <a:off x="6170206" y="4859908"/>
            <a:ext cx="1178412" cy="584775"/>
          </a:xfrm>
          <a:prstGeom prst="rect">
            <a:avLst/>
          </a:prstGeom>
          <a:gradFill flip="none" rotWithShape="1">
            <a:gsLst>
              <a:gs pos="0">
                <a:srgbClr val="00A6A2">
                  <a:tint val="66000"/>
                  <a:satMod val="160000"/>
                </a:srgbClr>
              </a:gs>
              <a:gs pos="50000">
                <a:srgbClr val="00A6A2">
                  <a:tint val="44500"/>
                  <a:satMod val="160000"/>
                </a:srgbClr>
              </a:gs>
              <a:gs pos="100000">
                <a:srgbClr val="00A6A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Esslemont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416A0-BBD5-F508-9985-9FDFBA9C1AD6}"/>
              </a:ext>
            </a:extLst>
          </p:cNvPr>
          <p:cNvSpPr txBox="1"/>
          <p:nvPr/>
        </p:nvSpPr>
        <p:spPr>
          <a:xfrm>
            <a:off x="9445758" y="4844869"/>
            <a:ext cx="1358908" cy="584775"/>
          </a:xfrm>
          <a:prstGeom prst="rect">
            <a:avLst/>
          </a:prstGeom>
          <a:gradFill flip="none" rotWithShape="1">
            <a:gsLst>
              <a:gs pos="0">
                <a:srgbClr val="00A6A2">
                  <a:tint val="66000"/>
                  <a:satMod val="160000"/>
                </a:srgbClr>
              </a:gs>
              <a:gs pos="50000">
                <a:srgbClr val="00A6A2">
                  <a:tint val="44500"/>
                  <a:satMod val="160000"/>
                </a:srgbClr>
              </a:gs>
              <a:gs pos="100000">
                <a:srgbClr val="00A6A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Abi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Mckim-Hay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BF8820-4FD8-7B58-83DC-ADB70BB86B77}"/>
              </a:ext>
            </a:extLst>
          </p:cNvPr>
          <p:cNvSpPr txBox="1"/>
          <p:nvPr/>
        </p:nvSpPr>
        <p:spPr>
          <a:xfrm>
            <a:off x="7882997" y="4860737"/>
            <a:ext cx="1092260" cy="584775"/>
          </a:xfrm>
          <a:prstGeom prst="rect">
            <a:avLst/>
          </a:prstGeom>
          <a:gradFill flip="none" rotWithShape="1">
            <a:gsLst>
              <a:gs pos="0">
                <a:srgbClr val="7F41A1">
                  <a:tint val="66000"/>
                  <a:satMod val="160000"/>
                </a:srgbClr>
              </a:gs>
              <a:gs pos="50000">
                <a:srgbClr val="7F41A1">
                  <a:tint val="44500"/>
                  <a:satMod val="160000"/>
                </a:srgbClr>
              </a:gs>
              <a:gs pos="100000">
                <a:srgbClr val="7F41A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Carrie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Sanders</a:t>
            </a:r>
          </a:p>
        </p:txBody>
      </p:sp>
    </p:spTree>
    <p:extLst>
      <p:ext uri="{BB962C8B-B14F-4D97-AF65-F5344CB8AC3E}">
        <p14:creationId xmlns:p14="http://schemas.microsoft.com/office/powerpoint/2010/main" val="387403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Meet the Corby Mental Health Support Team (MHST) </vt:lpstr>
    </vt:vector>
  </TitlesOfParts>
  <Company>NHFT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McKim-Hay Abi</dc:creator>
  <cp:lastModifiedBy>Mrs S Smith</cp:lastModifiedBy>
  <cp:revision>2</cp:revision>
  <dcterms:created xsi:type="dcterms:W3CDTF">2025-01-10T13:51:27Z</dcterms:created>
  <dcterms:modified xsi:type="dcterms:W3CDTF">2025-02-06T16:07:49Z</dcterms:modified>
</cp:coreProperties>
</file>